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5"/>
  </p:notesMasterIdLst>
  <p:handoutMasterIdLst>
    <p:handoutMasterId r:id="rId16"/>
  </p:handoutMasterIdLst>
  <p:sldIdLst>
    <p:sldId id="256" r:id="rId6"/>
    <p:sldId id="281" r:id="rId7"/>
    <p:sldId id="273" r:id="rId8"/>
    <p:sldId id="276" r:id="rId9"/>
    <p:sldId id="280" r:id="rId10"/>
    <p:sldId id="277" r:id="rId11"/>
    <p:sldId id="275" r:id="rId12"/>
    <p:sldId id="279" r:id="rId13"/>
    <p:sldId id="269" r:id="rId1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8" autoAdjust="0"/>
    <p:restoredTop sz="86410"/>
  </p:normalViewPr>
  <p:slideViewPr>
    <p:cSldViewPr snapToGrid="0" showGuides="1">
      <p:cViewPr varScale="1">
        <p:scale>
          <a:sx n="86" d="100"/>
          <a:sy n="86" d="100"/>
        </p:scale>
        <p:origin x="420"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F747CF-9868-4300-ADC4-3CA1C83E19BF}"/>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GB" dirty="0"/>
          </a:p>
        </p:txBody>
      </p:sp>
      <p:sp>
        <p:nvSpPr>
          <p:cNvPr id="3" name="Date Placeholder 2">
            <a:extLst>
              <a:ext uri="{FF2B5EF4-FFF2-40B4-BE49-F238E27FC236}">
                <a16:creationId xmlns:a16="http://schemas.microsoft.com/office/drawing/2014/main" id="{EF01B982-4C24-4B9F-90AF-B271C8CD7015}"/>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78CA8A19-F2F0-4092-ACEC-59F870C6B9E6}" type="datetimeFigureOut">
              <a:rPr lang="en-GB" smtClean="0"/>
              <a:t>10/10/2018</a:t>
            </a:fld>
            <a:endParaRPr lang="en-GB" dirty="0"/>
          </a:p>
        </p:txBody>
      </p:sp>
      <p:sp>
        <p:nvSpPr>
          <p:cNvPr id="4" name="Footer Placeholder 3">
            <a:extLst>
              <a:ext uri="{FF2B5EF4-FFF2-40B4-BE49-F238E27FC236}">
                <a16:creationId xmlns:a16="http://schemas.microsoft.com/office/drawing/2014/main" id="{7FA5121C-E136-4809-872A-AADC4CFAE063}"/>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771041DB-BB4F-49F3-A843-CC27BB698C7A}"/>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86B21D43-B77A-4F53-9368-56B9385688E3}" type="slidenum">
              <a:rPr lang="en-GB" smtClean="0"/>
              <a:t>‹#›</a:t>
            </a:fld>
            <a:endParaRPr lang="en-GB" dirty="0"/>
          </a:p>
        </p:txBody>
      </p:sp>
    </p:spTree>
    <p:extLst>
      <p:ext uri="{BB962C8B-B14F-4D97-AF65-F5344CB8AC3E}">
        <p14:creationId xmlns:p14="http://schemas.microsoft.com/office/powerpoint/2010/main" val="6802271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GB"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453CFDC-DBA7-4CC9-92F1-656DDA8436F9}" type="datetimeFigureOut">
              <a:rPr lang="en-GB" smtClean="0"/>
              <a:t>10/10/2018</a:t>
            </a:fld>
            <a:endParaRPr lang="en-GB"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GB"/>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GB"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79EC15A3-D7C0-475F-8663-8998E8BACE5B}" type="slidenum">
              <a:rPr lang="en-GB" smtClean="0"/>
              <a:t>‹#›</a:t>
            </a:fld>
            <a:endParaRPr lang="en-GB" dirty="0"/>
          </a:p>
        </p:txBody>
      </p:sp>
    </p:spTree>
    <p:extLst>
      <p:ext uri="{BB962C8B-B14F-4D97-AF65-F5344CB8AC3E}">
        <p14:creationId xmlns:p14="http://schemas.microsoft.com/office/powerpoint/2010/main" val="2174401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1999 Enforcement Alert:</a:t>
            </a:r>
          </a:p>
          <a:p>
            <a:r>
              <a:rPr lang="en-US" dirty="0" smtClean="0"/>
              <a:t>“the ‘routine maintenance, repair, and replacement’ exemption was meant to cover frequent, traditional, and comparatively inexpensive repairs to maintain existing </a:t>
            </a:r>
            <a:r>
              <a:rPr lang="en-US" baseline="0" dirty="0" smtClean="0"/>
              <a:t> </a:t>
            </a:r>
            <a:r>
              <a:rPr lang="en-US" dirty="0" smtClean="0"/>
              <a:t>equipment”</a:t>
            </a:r>
          </a:p>
          <a:p>
            <a:r>
              <a:rPr lang="en-US" dirty="0" smtClean="0"/>
              <a:t>Focused on misuse of the exemption</a:t>
            </a:r>
          </a:p>
          <a:p>
            <a:endParaRPr lang="en-US" dirty="0" smtClean="0"/>
          </a:p>
          <a:p>
            <a:r>
              <a:rPr lang="en-US" dirty="0" smtClean="0"/>
              <a:t>2003 pre-amble: “</a:t>
            </a:r>
            <a:r>
              <a:rPr lang="en-US" sz="1200" b="0" i="0" kern="1200" dirty="0" smtClean="0">
                <a:solidFill>
                  <a:schemeClr val="tx1"/>
                </a:solidFill>
                <a:effectLst/>
                <a:latin typeface="+mn-lt"/>
                <a:ea typeface="+mn-ea"/>
                <a:cs typeface="+mn-cs"/>
              </a:rPr>
              <a:t>Ever since EPA's promulgation of its original Prevention of Significant Deterioration (PSD) regulations in 1980, EPA has defined “modification” in its NSR regulations to include common-sense exclusions from the “physical or operational change” component of the definition, including an exclusion for RMRR. Today, we are proposing two categories of activities that will in the future be considered RMRR activities: activities within an annual maintenance, repair and replacement allowance and replacements that meet our equipment replacement provision criteria.”</a:t>
            </a:r>
            <a:endParaRPr lang="en-US" dirty="0"/>
          </a:p>
        </p:txBody>
      </p:sp>
      <p:sp>
        <p:nvSpPr>
          <p:cNvPr id="4" name="Slide Number Placeholder 3"/>
          <p:cNvSpPr>
            <a:spLocks noGrp="1"/>
          </p:cNvSpPr>
          <p:nvPr>
            <p:ph type="sldNum" sz="quarter" idx="10"/>
          </p:nvPr>
        </p:nvSpPr>
        <p:spPr/>
        <p:txBody>
          <a:bodyPr/>
          <a:lstStyle/>
          <a:p>
            <a:fld id="{79EC15A3-D7C0-475F-8663-8998E8BACE5B}" type="slidenum">
              <a:rPr lang="en-GB" smtClean="0"/>
              <a:t>3</a:t>
            </a:fld>
            <a:endParaRPr lang="en-GB" dirty="0"/>
          </a:p>
        </p:txBody>
      </p:sp>
    </p:spTree>
    <p:extLst>
      <p:ext uri="{BB962C8B-B14F-4D97-AF65-F5344CB8AC3E}">
        <p14:creationId xmlns:p14="http://schemas.microsoft.com/office/powerpoint/2010/main" val="3810530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6"/>
          <p:cNvSpPr>
            <a:spLocks noGrp="1" noChangeArrowheads="1"/>
          </p:cNvSpPr>
          <p:nvPr>
            <p:ph type="ftr" sz="quarter" idx="4"/>
          </p:nvPr>
        </p:nvSpPr>
        <p:spPr>
          <a:noFill/>
        </p:spPr>
        <p:txBody>
          <a:bodyPr/>
          <a:lstStyle>
            <a:lvl1pPr defTabSz="930275" eaLnBrk="0" hangingPunct="0">
              <a:defRPr b="1">
                <a:solidFill>
                  <a:srgbClr val="000099"/>
                </a:solidFill>
                <a:latin typeface="Book Antiqua" panose="02040602050305030304" pitchFamily="18" charset="0"/>
              </a:defRPr>
            </a:lvl1pPr>
            <a:lvl2pPr marL="742950" indent="-285750" defTabSz="930275" eaLnBrk="0" hangingPunct="0">
              <a:defRPr b="1">
                <a:solidFill>
                  <a:srgbClr val="000099"/>
                </a:solidFill>
                <a:latin typeface="Book Antiqua" panose="02040602050305030304" pitchFamily="18" charset="0"/>
              </a:defRPr>
            </a:lvl2pPr>
            <a:lvl3pPr marL="1143000" indent="-228600" defTabSz="930275" eaLnBrk="0" hangingPunct="0">
              <a:defRPr b="1">
                <a:solidFill>
                  <a:srgbClr val="000099"/>
                </a:solidFill>
                <a:latin typeface="Book Antiqua" panose="02040602050305030304" pitchFamily="18" charset="0"/>
              </a:defRPr>
            </a:lvl3pPr>
            <a:lvl4pPr marL="1600200" indent="-228600" defTabSz="930275" eaLnBrk="0" hangingPunct="0">
              <a:defRPr b="1">
                <a:solidFill>
                  <a:srgbClr val="000099"/>
                </a:solidFill>
                <a:latin typeface="Book Antiqua" panose="02040602050305030304" pitchFamily="18" charset="0"/>
              </a:defRPr>
            </a:lvl4pPr>
            <a:lvl5pPr marL="2057400" indent="-228600" defTabSz="930275" eaLnBrk="0" hangingPunct="0">
              <a:defRPr b="1">
                <a:solidFill>
                  <a:srgbClr val="000099"/>
                </a:solidFill>
                <a:latin typeface="Book Antiqua" panose="02040602050305030304" pitchFamily="18" charset="0"/>
              </a:defRPr>
            </a:lvl5pPr>
            <a:lvl6pPr marL="2514600" indent="-228600" algn="ctr" defTabSz="930275" eaLnBrk="0" fontAlgn="base" hangingPunct="0">
              <a:spcBef>
                <a:spcPct val="0"/>
              </a:spcBef>
              <a:spcAft>
                <a:spcPct val="0"/>
              </a:spcAft>
              <a:defRPr b="1">
                <a:solidFill>
                  <a:srgbClr val="000099"/>
                </a:solidFill>
                <a:latin typeface="Book Antiqua" panose="02040602050305030304" pitchFamily="18" charset="0"/>
              </a:defRPr>
            </a:lvl6pPr>
            <a:lvl7pPr marL="2971800" indent="-228600" algn="ctr" defTabSz="930275" eaLnBrk="0" fontAlgn="base" hangingPunct="0">
              <a:spcBef>
                <a:spcPct val="0"/>
              </a:spcBef>
              <a:spcAft>
                <a:spcPct val="0"/>
              </a:spcAft>
              <a:defRPr b="1">
                <a:solidFill>
                  <a:srgbClr val="000099"/>
                </a:solidFill>
                <a:latin typeface="Book Antiqua" panose="02040602050305030304" pitchFamily="18" charset="0"/>
              </a:defRPr>
            </a:lvl7pPr>
            <a:lvl8pPr marL="3429000" indent="-228600" algn="ctr" defTabSz="930275" eaLnBrk="0" fontAlgn="base" hangingPunct="0">
              <a:spcBef>
                <a:spcPct val="0"/>
              </a:spcBef>
              <a:spcAft>
                <a:spcPct val="0"/>
              </a:spcAft>
              <a:defRPr b="1">
                <a:solidFill>
                  <a:srgbClr val="000099"/>
                </a:solidFill>
                <a:latin typeface="Book Antiqua" panose="02040602050305030304" pitchFamily="18" charset="0"/>
              </a:defRPr>
            </a:lvl8pPr>
            <a:lvl9pPr marL="3886200" indent="-228600" algn="ctr" defTabSz="930275" eaLnBrk="0" fontAlgn="base" hangingPunct="0">
              <a:spcBef>
                <a:spcPct val="0"/>
              </a:spcBef>
              <a:spcAft>
                <a:spcPct val="0"/>
              </a:spcAft>
              <a:defRPr b="1">
                <a:solidFill>
                  <a:srgbClr val="000099"/>
                </a:solidFill>
                <a:latin typeface="Book Antiqua" panose="02040602050305030304" pitchFamily="18" charset="0"/>
              </a:defRPr>
            </a:lvl9pPr>
          </a:lstStyle>
          <a:p>
            <a:pPr marL="0" marR="0" lvl="0" indent="0" algn="l" defTabSz="930275" rtl="0" eaLnBrk="1" fontAlgn="base" latinLnBrk="0" hangingPunct="1">
              <a:lnSpc>
                <a:spcPct val="100000"/>
              </a:lnSpc>
              <a:spcBef>
                <a:spcPct val="0"/>
              </a:spcBef>
              <a:spcAft>
                <a:spcPct val="0"/>
              </a:spcAft>
              <a:buClrTx/>
              <a:buSzTx/>
              <a:buFontTx/>
              <a:buNone/>
              <a:tabLst/>
              <a:defRPr/>
            </a:pPr>
            <a:r>
              <a:rPr kumimoji="0" lang="en-US" altLang="en-US" sz="600" b="0" i="1"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t>© COPYRIGHT 2009 ERM</a:t>
            </a:r>
          </a:p>
        </p:txBody>
      </p:sp>
      <p:sp>
        <p:nvSpPr>
          <p:cNvPr id="152579" name="Rectangle 7"/>
          <p:cNvSpPr>
            <a:spLocks noGrp="1" noChangeArrowheads="1"/>
          </p:cNvSpPr>
          <p:nvPr>
            <p:ph type="sldNum" sz="quarter" idx="5"/>
          </p:nvPr>
        </p:nvSpPr>
        <p:spPr>
          <a:noFill/>
        </p:spPr>
        <p:txBody>
          <a:bodyPr/>
          <a:lstStyle>
            <a:lvl1pPr defTabSz="930275" eaLnBrk="0" hangingPunct="0">
              <a:defRPr b="1">
                <a:solidFill>
                  <a:srgbClr val="000099"/>
                </a:solidFill>
                <a:latin typeface="Book Antiqua" panose="02040602050305030304" pitchFamily="18" charset="0"/>
              </a:defRPr>
            </a:lvl1pPr>
            <a:lvl2pPr marL="742950" indent="-285750" defTabSz="930275" eaLnBrk="0" hangingPunct="0">
              <a:defRPr b="1">
                <a:solidFill>
                  <a:srgbClr val="000099"/>
                </a:solidFill>
                <a:latin typeface="Book Antiqua" panose="02040602050305030304" pitchFamily="18" charset="0"/>
              </a:defRPr>
            </a:lvl2pPr>
            <a:lvl3pPr marL="1143000" indent="-228600" defTabSz="930275" eaLnBrk="0" hangingPunct="0">
              <a:defRPr b="1">
                <a:solidFill>
                  <a:srgbClr val="000099"/>
                </a:solidFill>
                <a:latin typeface="Book Antiqua" panose="02040602050305030304" pitchFamily="18" charset="0"/>
              </a:defRPr>
            </a:lvl3pPr>
            <a:lvl4pPr marL="1600200" indent="-228600" defTabSz="930275" eaLnBrk="0" hangingPunct="0">
              <a:defRPr b="1">
                <a:solidFill>
                  <a:srgbClr val="000099"/>
                </a:solidFill>
                <a:latin typeface="Book Antiqua" panose="02040602050305030304" pitchFamily="18" charset="0"/>
              </a:defRPr>
            </a:lvl4pPr>
            <a:lvl5pPr marL="2057400" indent="-228600" defTabSz="930275" eaLnBrk="0" hangingPunct="0">
              <a:defRPr b="1">
                <a:solidFill>
                  <a:srgbClr val="000099"/>
                </a:solidFill>
                <a:latin typeface="Book Antiqua" panose="02040602050305030304" pitchFamily="18" charset="0"/>
              </a:defRPr>
            </a:lvl5pPr>
            <a:lvl6pPr marL="2514600" indent="-228600" algn="ctr" defTabSz="930275" eaLnBrk="0" fontAlgn="base" hangingPunct="0">
              <a:spcBef>
                <a:spcPct val="0"/>
              </a:spcBef>
              <a:spcAft>
                <a:spcPct val="0"/>
              </a:spcAft>
              <a:defRPr b="1">
                <a:solidFill>
                  <a:srgbClr val="000099"/>
                </a:solidFill>
                <a:latin typeface="Book Antiqua" panose="02040602050305030304" pitchFamily="18" charset="0"/>
              </a:defRPr>
            </a:lvl6pPr>
            <a:lvl7pPr marL="2971800" indent="-228600" algn="ctr" defTabSz="930275" eaLnBrk="0" fontAlgn="base" hangingPunct="0">
              <a:spcBef>
                <a:spcPct val="0"/>
              </a:spcBef>
              <a:spcAft>
                <a:spcPct val="0"/>
              </a:spcAft>
              <a:defRPr b="1">
                <a:solidFill>
                  <a:srgbClr val="000099"/>
                </a:solidFill>
                <a:latin typeface="Book Antiqua" panose="02040602050305030304" pitchFamily="18" charset="0"/>
              </a:defRPr>
            </a:lvl7pPr>
            <a:lvl8pPr marL="3429000" indent="-228600" algn="ctr" defTabSz="930275" eaLnBrk="0" fontAlgn="base" hangingPunct="0">
              <a:spcBef>
                <a:spcPct val="0"/>
              </a:spcBef>
              <a:spcAft>
                <a:spcPct val="0"/>
              </a:spcAft>
              <a:defRPr b="1">
                <a:solidFill>
                  <a:srgbClr val="000099"/>
                </a:solidFill>
                <a:latin typeface="Book Antiqua" panose="02040602050305030304" pitchFamily="18" charset="0"/>
              </a:defRPr>
            </a:lvl8pPr>
            <a:lvl9pPr marL="3886200" indent="-228600" algn="ctr" defTabSz="930275" eaLnBrk="0" fontAlgn="base" hangingPunct="0">
              <a:spcBef>
                <a:spcPct val="0"/>
              </a:spcBef>
              <a:spcAft>
                <a:spcPct val="0"/>
              </a:spcAft>
              <a:defRPr b="1">
                <a:solidFill>
                  <a:srgbClr val="000099"/>
                </a:solidFill>
                <a:latin typeface="Book Antiqua" panose="02040602050305030304" pitchFamily="18"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355F93FD-4B1B-4600-85D2-1AD69C431AF9}" type="slidenum">
              <a:rPr kumimoji="0" lang="en-US"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52580" name="Slide Image Placeholder 1"/>
          <p:cNvSpPr>
            <a:spLocks noGrp="1" noRot="1" noChangeAspect="1" noTextEdit="1"/>
          </p:cNvSpPr>
          <p:nvPr>
            <p:ph type="sldImg"/>
          </p:nvPr>
        </p:nvSpPr>
        <p:spPr>
          <a:ln/>
        </p:spPr>
      </p:sp>
      <p:sp>
        <p:nvSpPr>
          <p:cNvPr id="152581" name="Notes Placeholder 2"/>
          <p:cNvSpPr>
            <a:spLocks noGrp="1"/>
          </p:cNvSpPr>
          <p:nvPr>
            <p:ph type="body" idx="1"/>
          </p:nvPr>
        </p:nvSpPr>
        <p:spPr>
          <a:xfrm>
            <a:off x="935038" y="4418013"/>
            <a:ext cx="5140325" cy="4181475"/>
          </a:xfrm>
          <a:noFill/>
        </p:spPr>
        <p:txBody>
          <a:bodyPr lIns="91213" tIns="45606" rIns="91213" bIns="45606"/>
          <a:lstStyle/>
          <a:p>
            <a:pPr eaLnBrk="1" hangingPunct="1"/>
            <a:endParaRPr lang="en-US" altLang="en-US" smtClean="0">
              <a:latin typeface="Arial" panose="020B0604020202020204" pitchFamily="34" charset="0"/>
            </a:endParaRPr>
          </a:p>
        </p:txBody>
      </p:sp>
      <p:sp>
        <p:nvSpPr>
          <p:cNvPr id="152582" name="Slide Number Placeholder 3"/>
          <p:cNvSpPr txBox="1">
            <a:spLocks noGrp="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3" tIns="45606" rIns="91213" bIns="45606" anchor="b"/>
          <a:lstStyle>
            <a:lvl1pPr algn="l" defTabSz="911225" eaLnBrk="0" hangingPunct="0">
              <a:spcBef>
                <a:spcPct val="30000"/>
              </a:spcBef>
              <a:defRPr sz="1200">
                <a:solidFill>
                  <a:schemeClr val="tx1"/>
                </a:solidFill>
                <a:latin typeface="Arial" panose="020B0604020202020204" pitchFamily="34" charset="0"/>
              </a:defRPr>
            </a:lvl1pPr>
            <a:lvl2pPr marL="739775" indent="-284163" algn="l" defTabSz="911225" eaLnBrk="0" hangingPunct="0">
              <a:spcBef>
                <a:spcPct val="30000"/>
              </a:spcBef>
              <a:defRPr sz="1200">
                <a:solidFill>
                  <a:schemeClr val="tx1"/>
                </a:solidFill>
                <a:latin typeface="Arial" panose="020B0604020202020204" pitchFamily="34" charset="0"/>
              </a:defRPr>
            </a:lvl2pPr>
            <a:lvl3pPr marL="1141413" indent="-230188" algn="l" defTabSz="911225" eaLnBrk="0" hangingPunct="0">
              <a:spcBef>
                <a:spcPct val="30000"/>
              </a:spcBef>
              <a:defRPr sz="1200">
                <a:solidFill>
                  <a:schemeClr val="tx1"/>
                </a:solidFill>
                <a:latin typeface="Arial" panose="020B0604020202020204" pitchFamily="34" charset="0"/>
              </a:defRPr>
            </a:lvl3pPr>
            <a:lvl4pPr marL="1595438" indent="-227013" algn="l" defTabSz="911225" eaLnBrk="0" hangingPunct="0">
              <a:spcBef>
                <a:spcPct val="30000"/>
              </a:spcBef>
              <a:defRPr sz="1200">
                <a:solidFill>
                  <a:schemeClr val="tx1"/>
                </a:solidFill>
                <a:latin typeface="Arial" panose="020B0604020202020204" pitchFamily="34" charset="0"/>
              </a:defRPr>
            </a:lvl4pPr>
            <a:lvl5pPr marL="2052638" indent="-227013" algn="l" defTabSz="911225" eaLnBrk="0" hangingPunct="0">
              <a:spcBef>
                <a:spcPct val="30000"/>
              </a:spcBef>
              <a:defRPr sz="1200">
                <a:solidFill>
                  <a:schemeClr val="tx1"/>
                </a:solidFill>
                <a:latin typeface="Arial" panose="020B0604020202020204" pitchFamily="34" charset="0"/>
              </a:defRPr>
            </a:lvl5pPr>
            <a:lvl6pPr marL="2509838" indent="-227013" defTabSz="911225" eaLnBrk="0" fontAlgn="base" hangingPunct="0">
              <a:spcBef>
                <a:spcPct val="30000"/>
              </a:spcBef>
              <a:spcAft>
                <a:spcPct val="0"/>
              </a:spcAft>
              <a:defRPr sz="1200">
                <a:solidFill>
                  <a:schemeClr val="tx1"/>
                </a:solidFill>
                <a:latin typeface="Arial" panose="020B0604020202020204" pitchFamily="34" charset="0"/>
              </a:defRPr>
            </a:lvl6pPr>
            <a:lvl7pPr marL="2967038" indent="-227013" defTabSz="911225" eaLnBrk="0" fontAlgn="base" hangingPunct="0">
              <a:spcBef>
                <a:spcPct val="30000"/>
              </a:spcBef>
              <a:spcAft>
                <a:spcPct val="0"/>
              </a:spcAft>
              <a:defRPr sz="1200">
                <a:solidFill>
                  <a:schemeClr val="tx1"/>
                </a:solidFill>
                <a:latin typeface="Arial" panose="020B0604020202020204" pitchFamily="34" charset="0"/>
              </a:defRPr>
            </a:lvl7pPr>
            <a:lvl8pPr marL="3424238" indent="-227013" defTabSz="911225" eaLnBrk="0" fontAlgn="base" hangingPunct="0">
              <a:spcBef>
                <a:spcPct val="30000"/>
              </a:spcBef>
              <a:spcAft>
                <a:spcPct val="0"/>
              </a:spcAft>
              <a:defRPr sz="1200">
                <a:solidFill>
                  <a:schemeClr val="tx1"/>
                </a:solidFill>
                <a:latin typeface="Arial" panose="020B0604020202020204" pitchFamily="34" charset="0"/>
              </a:defRPr>
            </a:lvl8pPr>
            <a:lvl9pPr marL="3881438" indent="-227013" defTabSz="91122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E917E9B3-F0D8-4A58-BBDB-E9AE71BBFFD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1225"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6137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6"/>
          <p:cNvSpPr>
            <a:spLocks noGrp="1" noChangeArrowheads="1"/>
          </p:cNvSpPr>
          <p:nvPr>
            <p:ph type="ftr" sz="quarter" idx="4"/>
          </p:nvPr>
        </p:nvSpPr>
        <p:spPr>
          <a:noFill/>
        </p:spPr>
        <p:txBody>
          <a:bodyPr/>
          <a:lstStyle>
            <a:lvl1pPr defTabSz="930275" eaLnBrk="0" hangingPunct="0">
              <a:defRPr b="1">
                <a:solidFill>
                  <a:srgbClr val="000099"/>
                </a:solidFill>
                <a:latin typeface="Book Antiqua" panose="02040602050305030304" pitchFamily="18" charset="0"/>
              </a:defRPr>
            </a:lvl1pPr>
            <a:lvl2pPr marL="742950" indent="-285750" defTabSz="930275" eaLnBrk="0" hangingPunct="0">
              <a:defRPr b="1">
                <a:solidFill>
                  <a:srgbClr val="000099"/>
                </a:solidFill>
                <a:latin typeface="Book Antiqua" panose="02040602050305030304" pitchFamily="18" charset="0"/>
              </a:defRPr>
            </a:lvl2pPr>
            <a:lvl3pPr marL="1143000" indent="-228600" defTabSz="930275" eaLnBrk="0" hangingPunct="0">
              <a:defRPr b="1">
                <a:solidFill>
                  <a:srgbClr val="000099"/>
                </a:solidFill>
                <a:latin typeface="Book Antiqua" panose="02040602050305030304" pitchFamily="18" charset="0"/>
              </a:defRPr>
            </a:lvl3pPr>
            <a:lvl4pPr marL="1600200" indent="-228600" defTabSz="930275" eaLnBrk="0" hangingPunct="0">
              <a:defRPr b="1">
                <a:solidFill>
                  <a:srgbClr val="000099"/>
                </a:solidFill>
                <a:latin typeface="Book Antiqua" panose="02040602050305030304" pitchFamily="18" charset="0"/>
              </a:defRPr>
            </a:lvl4pPr>
            <a:lvl5pPr marL="2057400" indent="-228600" defTabSz="930275" eaLnBrk="0" hangingPunct="0">
              <a:defRPr b="1">
                <a:solidFill>
                  <a:srgbClr val="000099"/>
                </a:solidFill>
                <a:latin typeface="Book Antiqua" panose="02040602050305030304" pitchFamily="18" charset="0"/>
              </a:defRPr>
            </a:lvl5pPr>
            <a:lvl6pPr marL="2514600" indent="-228600" algn="ctr" defTabSz="930275" eaLnBrk="0" fontAlgn="base" hangingPunct="0">
              <a:spcBef>
                <a:spcPct val="0"/>
              </a:spcBef>
              <a:spcAft>
                <a:spcPct val="0"/>
              </a:spcAft>
              <a:defRPr b="1">
                <a:solidFill>
                  <a:srgbClr val="000099"/>
                </a:solidFill>
                <a:latin typeface="Book Antiqua" panose="02040602050305030304" pitchFamily="18" charset="0"/>
              </a:defRPr>
            </a:lvl6pPr>
            <a:lvl7pPr marL="2971800" indent="-228600" algn="ctr" defTabSz="930275" eaLnBrk="0" fontAlgn="base" hangingPunct="0">
              <a:spcBef>
                <a:spcPct val="0"/>
              </a:spcBef>
              <a:spcAft>
                <a:spcPct val="0"/>
              </a:spcAft>
              <a:defRPr b="1">
                <a:solidFill>
                  <a:srgbClr val="000099"/>
                </a:solidFill>
                <a:latin typeface="Book Antiqua" panose="02040602050305030304" pitchFamily="18" charset="0"/>
              </a:defRPr>
            </a:lvl7pPr>
            <a:lvl8pPr marL="3429000" indent="-228600" algn="ctr" defTabSz="930275" eaLnBrk="0" fontAlgn="base" hangingPunct="0">
              <a:spcBef>
                <a:spcPct val="0"/>
              </a:spcBef>
              <a:spcAft>
                <a:spcPct val="0"/>
              </a:spcAft>
              <a:defRPr b="1">
                <a:solidFill>
                  <a:srgbClr val="000099"/>
                </a:solidFill>
                <a:latin typeface="Book Antiqua" panose="02040602050305030304" pitchFamily="18" charset="0"/>
              </a:defRPr>
            </a:lvl8pPr>
            <a:lvl9pPr marL="3886200" indent="-228600" algn="ctr" defTabSz="930275" eaLnBrk="0" fontAlgn="base" hangingPunct="0">
              <a:spcBef>
                <a:spcPct val="0"/>
              </a:spcBef>
              <a:spcAft>
                <a:spcPct val="0"/>
              </a:spcAft>
              <a:defRPr b="1">
                <a:solidFill>
                  <a:srgbClr val="000099"/>
                </a:solidFill>
                <a:latin typeface="Book Antiqua" panose="02040602050305030304" pitchFamily="18" charset="0"/>
              </a:defRPr>
            </a:lvl9pPr>
          </a:lstStyle>
          <a:p>
            <a:pPr marL="0" marR="0" lvl="0" indent="0" algn="l" defTabSz="930275" rtl="0" eaLnBrk="1" fontAlgn="base" latinLnBrk="0" hangingPunct="1">
              <a:lnSpc>
                <a:spcPct val="100000"/>
              </a:lnSpc>
              <a:spcBef>
                <a:spcPct val="0"/>
              </a:spcBef>
              <a:spcAft>
                <a:spcPct val="0"/>
              </a:spcAft>
              <a:buClrTx/>
              <a:buSzTx/>
              <a:buFontTx/>
              <a:buNone/>
              <a:tabLst/>
              <a:defRPr/>
            </a:pPr>
            <a:r>
              <a:rPr kumimoji="0" lang="en-US" altLang="en-US" sz="600" b="0" i="1"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t>© COPYRIGHT 2009 ERM</a:t>
            </a:r>
          </a:p>
        </p:txBody>
      </p:sp>
      <p:sp>
        <p:nvSpPr>
          <p:cNvPr id="153603" name="Rectangle 7"/>
          <p:cNvSpPr>
            <a:spLocks noGrp="1" noChangeArrowheads="1"/>
          </p:cNvSpPr>
          <p:nvPr>
            <p:ph type="sldNum" sz="quarter" idx="5"/>
          </p:nvPr>
        </p:nvSpPr>
        <p:spPr>
          <a:noFill/>
        </p:spPr>
        <p:txBody>
          <a:bodyPr/>
          <a:lstStyle>
            <a:lvl1pPr defTabSz="930275" eaLnBrk="0" hangingPunct="0">
              <a:defRPr b="1">
                <a:solidFill>
                  <a:srgbClr val="000099"/>
                </a:solidFill>
                <a:latin typeface="Book Antiqua" panose="02040602050305030304" pitchFamily="18" charset="0"/>
              </a:defRPr>
            </a:lvl1pPr>
            <a:lvl2pPr marL="742950" indent="-285750" defTabSz="930275" eaLnBrk="0" hangingPunct="0">
              <a:defRPr b="1">
                <a:solidFill>
                  <a:srgbClr val="000099"/>
                </a:solidFill>
                <a:latin typeface="Book Antiqua" panose="02040602050305030304" pitchFamily="18" charset="0"/>
              </a:defRPr>
            </a:lvl2pPr>
            <a:lvl3pPr marL="1143000" indent="-228600" defTabSz="930275" eaLnBrk="0" hangingPunct="0">
              <a:defRPr b="1">
                <a:solidFill>
                  <a:srgbClr val="000099"/>
                </a:solidFill>
                <a:latin typeface="Book Antiqua" panose="02040602050305030304" pitchFamily="18" charset="0"/>
              </a:defRPr>
            </a:lvl3pPr>
            <a:lvl4pPr marL="1600200" indent="-228600" defTabSz="930275" eaLnBrk="0" hangingPunct="0">
              <a:defRPr b="1">
                <a:solidFill>
                  <a:srgbClr val="000099"/>
                </a:solidFill>
                <a:latin typeface="Book Antiqua" panose="02040602050305030304" pitchFamily="18" charset="0"/>
              </a:defRPr>
            </a:lvl4pPr>
            <a:lvl5pPr marL="2057400" indent="-228600" defTabSz="930275" eaLnBrk="0" hangingPunct="0">
              <a:defRPr b="1">
                <a:solidFill>
                  <a:srgbClr val="000099"/>
                </a:solidFill>
                <a:latin typeface="Book Antiqua" panose="02040602050305030304" pitchFamily="18" charset="0"/>
              </a:defRPr>
            </a:lvl5pPr>
            <a:lvl6pPr marL="2514600" indent="-228600" algn="ctr" defTabSz="930275" eaLnBrk="0" fontAlgn="base" hangingPunct="0">
              <a:spcBef>
                <a:spcPct val="0"/>
              </a:spcBef>
              <a:spcAft>
                <a:spcPct val="0"/>
              </a:spcAft>
              <a:defRPr b="1">
                <a:solidFill>
                  <a:srgbClr val="000099"/>
                </a:solidFill>
                <a:latin typeface="Book Antiqua" panose="02040602050305030304" pitchFamily="18" charset="0"/>
              </a:defRPr>
            </a:lvl6pPr>
            <a:lvl7pPr marL="2971800" indent="-228600" algn="ctr" defTabSz="930275" eaLnBrk="0" fontAlgn="base" hangingPunct="0">
              <a:spcBef>
                <a:spcPct val="0"/>
              </a:spcBef>
              <a:spcAft>
                <a:spcPct val="0"/>
              </a:spcAft>
              <a:defRPr b="1">
                <a:solidFill>
                  <a:srgbClr val="000099"/>
                </a:solidFill>
                <a:latin typeface="Book Antiqua" panose="02040602050305030304" pitchFamily="18" charset="0"/>
              </a:defRPr>
            </a:lvl7pPr>
            <a:lvl8pPr marL="3429000" indent="-228600" algn="ctr" defTabSz="930275" eaLnBrk="0" fontAlgn="base" hangingPunct="0">
              <a:spcBef>
                <a:spcPct val="0"/>
              </a:spcBef>
              <a:spcAft>
                <a:spcPct val="0"/>
              </a:spcAft>
              <a:defRPr b="1">
                <a:solidFill>
                  <a:srgbClr val="000099"/>
                </a:solidFill>
                <a:latin typeface="Book Antiqua" panose="02040602050305030304" pitchFamily="18" charset="0"/>
              </a:defRPr>
            </a:lvl8pPr>
            <a:lvl9pPr marL="3886200" indent="-228600" algn="ctr" defTabSz="930275" eaLnBrk="0" fontAlgn="base" hangingPunct="0">
              <a:spcBef>
                <a:spcPct val="0"/>
              </a:spcBef>
              <a:spcAft>
                <a:spcPct val="0"/>
              </a:spcAft>
              <a:defRPr b="1">
                <a:solidFill>
                  <a:srgbClr val="000099"/>
                </a:solidFill>
                <a:latin typeface="Book Antiqua" panose="02040602050305030304" pitchFamily="18"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A15D638-6EE8-4B91-8D59-939200D7BE36}" type="slidenum">
              <a:rPr kumimoji="0" lang="en-US"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6</a:t>
            </a:fld>
            <a:endParaRPr kumimoji="0" lang="en-US"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53604" name="Rectangle 2"/>
          <p:cNvSpPr>
            <a:spLocks noGrp="1" noRot="1" noChangeAspect="1" noChangeArrowheads="1" noTextEdit="1"/>
          </p:cNvSpPr>
          <p:nvPr>
            <p:ph type="sldImg"/>
          </p:nvPr>
        </p:nvSpPr>
        <p:spPr>
          <a:ln/>
        </p:spPr>
      </p:sp>
      <p:sp>
        <p:nvSpPr>
          <p:cNvPr id="153605"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272769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An exception without definition hinders both industry and environmental groups. Regardless of the new regulatory meaning, the existence of a definition would add clarity and decrease risk for industry. If the five</a:t>
            </a:r>
            <a:r>
              <a:rPr lang="en-US" sz="1200" b="0" i="0" kern="1200" baseline="0" dirty="0" smtClean="0">
                <a:solidFill>
                  <a:schemeClr val="tx1"/>
                </a:solidFill>
                <a:effectLst/>
                <a:latin typeface="+mn-lt"/>
                <a:ea typeface="+mn-ea"/>
                <a:cs typeface="+mn-cs"/>
              </a:rPr>
              <a:t> factor test </a:t>
            </a:r>
            <a:r>
              <a:rPr lang="en-US" sz="1200" b="0" i="0" kern="1200" dirty="0" smtClean="0">
                <a:solidFill>
                  <a:schemeClr val="tx1"/>
                </a:solidFill>
                <a:effectLst/>
                <a:latin typeface="+mn-lt"/>
                <a:ea typeface="+mn-ea"/>
                <a:cs typeface="+mn-cs"/>
              </a:rPr>
              <a:t>is the standard, then EPA should codify it. Alternately, make the definition match the New Source Performance program.</a:t>
            </a:r>
            <a:endParaRPr lang="en-US" dirty="0"/>
          </a:p>
        </p:txBody>
      </p:sp>
      <p:sp>
        <p:nvSpPr>
          <p:cNvPr id="4" name="Slide Number Placeholder 3"/>
          <p:cNvSpPr>
            <a:spLocks noGrp="1"/>
          </p:cNvSpPr>
          <p:nvPr>
            <p:ph type="sldNum" sz="quarter" idx="10"/>
          </p:nvPr>
        </p:nvSpPr>
        <p:spPr/>
        <p:txBody>
          <a:bodyPr/>
          <a:lstStyle/>
          <a:p>
            <a:fld id="{79EC15A3-D7C0-475F-8663-8998E8BACE5B}" type="slidenum">
              <a:rPr lang="en-GB" smtClean="0"/>
              <a:t>7</a:t>
            </a:fld>
            <a:endParaRPr lang="en-GB" dirty="0"/>
          </a:p>
        </p:txBody>
      </p:sp>
    </p:spTree>
    <p:extLst>
      <p:ext uri="{BB962C8B-B14F-4D97-AF65-F5344CB8AC3E}">
        <p14:creationId xmlns:p14="http://schemas.microsoft.com/office/powerpoint/2010/main" val="3497379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should the question be whether all similar generating units at some point in their life undergo </a:t>
            </a:r>
            <a:r>
              <a:rPr lang="en-US" sz="1200" b="0" i="0" kern="1200" dirty="0" err="1" smtClean="0">
                <a:solidFill>
                  <a:schemeClr val="tx1"/>
                </a:solidFill>
                <a:effectLst/>
                <a:latin typeface="+mn-lt"/>
                <a:ea typeface="+mn-ea"/>
                <a:cs typeface="+mn-cs"/>
              </a:rPr>
              <a:t>reheater</a:t>
            </a:r>
            <a:r>
              <a:rPr lang="en-US" sz="1200" b="0" i="0" kern="1200" dirty="0" smtClean="0">
                <a:solidFill>
                  <a:schemeClr val="tx1"/>
                </a:solidFill>
                <a:effectLst/>
                <a:latin typeface="+mn-lt"/>
                <a:ea typeface="+mn-ea"/>
                <a:cs typeface="+mn-cs"/>
              </a:rPr>
              <a:t> replacement, or whether each individual unit in question must undergo </a:t>
            </a:r>
            <a:r>
              <a:rPr lang="en-US" sz="1200" b="0" i="0" kern="1200" dirty="0" err="1" smtClean="0">
                <a:solidFill>
                  <a:schemeClr val="tx1"/>
                </a:solidFill>
                <a:effectLst/>
                <a:latin typeface="+mn-lt"/>
                <a:ea typeface="+mn-ea"/>
                <a:cs typeface="+mn-cs"/>
              </a:rPr>
              <a:t>reheater</a:t>
            </a:r>
            <a:r>
              <a:rPr lang="en-US" sz="1200" b="0" i="0" kern="1200" dirty="0" smtClean="0">
                <a:solidFill>
                  <a:schemeClr val="tx1"/>
                </a:solidFill>
                <a:effectLst/>
                <a:latin typeface="+mn-lt"/>
                <a:ea typeface="+mn-ea"/>
                <a:cs typeface="+mn-cs"/>
              </a:rPr>
              <a:t> replacement multiple times in order for such work to be considered routine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a:t>
            </a:r>
            <a:r>
              <a:rPr lang="en-US" sz="1200" b="0" i="0" kern="1200" baseline="0" dirty="0" smtClean="0">
                <a:solidFill>
                  <a:schemeClr val="tx1"/>
                </a:solidFill>
                <a:effectLst/>
                <a:latin typeface="+mn-lt"/>
                <a:ea typeface="+mn-ea"/>
                <a:cs typeface="+mn-cs"/>
              </a:rPr>
              <a:t> preamble: </a:t>
            </a:r>
            <a:r>
              <a:rPr lang="en-US" sz="1200" b="0" i="0" kern="1200" dirty="0" smtClean="0">
                <a:solidFill>
                  <a:schemeClr val="tx1"/>
                </a:solidFill>
                <a:effectLst/>
                <a:latin typeface="+mn-lt"/>
                <a:ea typeface="+mn-ea"/>
                <a:cs typeface="+mn-cs"/>
              </a:rPr>
              <a:t>EPA is today clarifying that the determination of whether the repair or replacement of a particular item of equipment is “routine” under the NSR regulations, while made on a case-by-case basis, must be based on the evaluation of whether that type of equipment has been repaired or replaced by sources within the relevant industrial category.</a:t>
            </a:r>
            <a:endParaRPr lang="en-US" dirty="0"/>
          </a:p>
        </p:txBody>
      </p:sp>
      <p:sp>
        <p:nvSpPr>
          <p:cNvPr id="4" name="Slide Number Placeholder 3"/>
          <p:cNvSpPr>
            <a:spLocks noGrp="1"/>
          </p:cNvSpPr>
          <p:nvPr>
            <p:ph type="sldNum" sz="quarter" idx="10"/>
          </p:nvPr>
        </p:nvSpPr>
        <p:spPr/>
        <p:txBody>
          <a:bodyPr/>
          <a:lstStyle/>
          <a:p>
            <a:fld id="{79EC15A3-D7C0-475F-8663-8998E8BACE5B}" type="slidenum">
              <a:rPr lang="en-GB" smtClean="0"/>
              <a:t>8</a:t>
            </a:fld>
            <a:endParaRPr lang="en-GB" dirty="0"/>
          </a:p>
        </p:txBody>
      </p:sp>
    </p:spTree>
    <p:extLst>
      <p:ext uri="{BB962C8B-B14F-4D97-AF65-F5344CB8AC3E}">
        <p14:creationId xmlns:p14="http://schemas.microsoft.com/office/powerpoint/2010/main" val="754306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B347-73BD-41A4-8FA7-7FBDFB324AF8}"/>
              </a:ext>
            </a:extLst>
          </p:cNvPr>
          <p:cNvSpPr>
            <a:spLocks noGrp="1"/>
          </p:cNvSpPr>
          <p:nvPr>
            <p:ph type="ctrTitle"/>
          </p:nvPr>
        </p:nvSpPr>
        <p:spPr>
          <a:xfrm>
            <a:off x="6840000" y="387350"/>
            <a:ext cx="4704300" cy="1700650"/>
          </a:xfrm>
        </p:spPr>
        <p:txBody>
          <a:bodyPr anchor="b"/>
          <a:lstStyle>
            <a:lvl1pPr algn="l">
              <a:defRPr sz="3000"/>
            </a:lvl1pPr>
          </a:lstStyle>
          <a:p>
            <a:r>
              <a:rPr lang="en-US" smtClean="0"/>
              <a:t>Click to edit Master title style</a:t>
            </a:r>
            <a:endParaRPr lang="en-GB" dirty="0"/>
          </a:p>
        </p:txBody>
      </p:sp>
      <p:sp>
        <p:nvSpPr>
          <p:cNvPr id="3" name="Subtitle 2">
            <a:extLst>
              <a:ext uri="{FF2B5EF4-FFF2-40B4-BE49-F238E27FC236}">
                <a16:creationId xmlns:a16="http://schemas.microsoft.com/office/drawing/2014/main" id="{15DAB893-EB02-4098-9292-09391239F63D}"/>
              </a:ext>
            </a:extLst>
          </p:cNvPr>
          <p:cNvSpPr>
            <a:spLocks noGrp="1"/>
          </p:cNvSpPr>
          <p:nvPr>
            <p:ph type="subTitle" idx="1"/>
          </p:nvPr>
        </p:nvSpPr>
        <p:spPr>
          <a:xfrm>
            <a:off x="6840000" y="2358000"/>
            <a:ext cx="4704300" cy="1581987"/>
          </a:xfrm>
        </p:spPr>
        <p:txBody>
          <a:bodyPr/>
          <a:lstStyle>
            <a:lvl1pPr marL="0" indent="0" algn="l">
              <a:spcAft>
                <a:spcPts val="0"/>
              </a:spcAft>
              <a:buNone/>
              <a:defRPr sz="18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9" name="TextBox 8">
            <a:extLst>
              <a:ext uri="{FF2B5EF4-FFF2-40B4-BE49-F238E27FC236}">
                <a16:creationId xmlns:a16="http://schemas.microsoft.com/office/drawing/2014/main" id="{BC3DE9A3-5AB7-4502-A89A-14D92487F1BF}"/>
              </a:ext>
            </a:extLst>
          </p:cNvPr>
          <p:cNvSpPr txBox="1"/>
          <p:nvPr userDrawn="1"/>
        </p:nvSpPr>
        <p:spPr>
          <a:xfrm>
            <a:off x="6840000" y="4096800"/>
            <a:ext cx="4704298" cy="403412"/>
          </a:xfrm>
          <a:prstGeom prst="rect">
            <a:avLst/>
          </a:prstGeom>
          <a:noFill/>
        </p:spPr>
        <p:txBody>
          <a:bodyPr wrap="square" lIns="0" tIns="0" rIns="0" bIns="0" rtlCol="0">
            <a:noAutofit/>
          </a:bodyPr>
          <a:lstStyle/>
          <a:p>
            <a:pPr algn="l"/>
            <a:endParaRPr lang="en-GB" sz="600" dirty="0">
              <a:solidFill>
                <a:schemeClr val="tx1"/>
              </a:solidFill>
            </a:endParaRPr>
          </a:p>
        </p:txBody>
      </p:sp>
      <p:sp>
        <p:nvSpPr>
          <p:cNvPr id="11" name="Picture Placeholder 10">
            <a:extLst>
              <a:ext uri="{FF2B5EF4-FFF2-40B4-BE49-F238E27FC236}">
                <a16:creationId xmlns:a16="http://schemas.microsoft.com/office/drawing/2014/main" id="{C9F103DC-EE5D-4BA0-BE78-6FE1E39E9628}"/>
              </a:ext>
            </a:extLst>
          </p:cNvPr>
          <p:cNvSpPr>
            <a:spLocks noGrp="1"/>
          </p:cNvSpPr>
          <p:nvPr>
            <p:ph type="pic" sz="quarter" idx="10"/>
          </p:nvPr>
        </p:nvSpPr>
        <p:spPr>
          <a:xfrm>
            <a:off x="0" y="0"/>
            <a:ext cx="6480000" cy="6858000"/>
          </a:xfrm>
          <a:solidFill>
            <a:schemeClr val="bg1">
              <a:lumMod val="85000"/>
            </a:schemeClr>
          </a:solidFill>
        </p:spPr>
        <p:txBody>
          <a:bodyPr/>
          <a:lstStyle/>
          <a:p>
            <a:r>
              <a:rPr lang="en-US" smtClean="0"/>
              <a:t>Click icon to add picture</a:t>
            </a:r>
            <a:endParaRPr lang="en-GB"/>
          </a:p>
        </p:txBody>
      </p:sp>
      <p:sp>
        <p:nvSpPr>
          <p:cNvPr id="12" name="TextBox 11">
            <a:extLst>
              <a:ext uri="{FF2B5EF4-FFF2-40B4-BE49-F238E27FC236}">
                <a16:creationId xmlns:a16="http://schemas.microsoft.com/office/drawing/2014/main" id="{079A8441-F77E-4E46-AF50-73165A96B27F}"/>
              </a:ext>
            </a:extLst>
          </p:cNvPr>
          <p:cNvSpPr txBox="1"/>
          <p:nvPr userDrawn="1"/>
        </p:nvSpPr>
        <p:spPr>
          <a:xfrm>
            <a:off x="6822899" y="6173047"/>
            <a:ext cx="3299363" cy="416737"/>
          </a:xfrm>
          <a:prstGeom prst="rect">
            <a:avLst/>
          </a:prstGeom>
          <a:noFill/>
        </p:spPr>
        <p:txBody>
          <a:bodyPr wrap="square" lIns="0" tIns="0" rIns="0" bIns="0" rtlCol="0" anchor="b">
            <a:noAutofit/>
          </a:bodyPr>
          <a:lstStyle/>
          <a:p>
            <a:pPr algn="l"/>
            <a:r>
              <a:rPr lang="en-GB" sz="1200" i="1" dirty="0">
                <a:solidFill>
                  <a:schemeClr val="bg2"/>
                </a:solidFill>
              </a:rPr>
              <a:t>The business of sustainability</a:t>
            </a:r>
          </a:p>
        </p:txBody>
      </p:sp>
      <p:pic>
        <p:nvPicPr>
          <p:cNvPr id="14" name="Picture 13">
            <a:extLst>
              <a:ext uri="{FF2B5EF4-FFF2-40B4-BE49-F238E27FC236}">
                <a16:creationId xmlns:a16="http://schemas.microsoft.com/office/drawing/2014/main" id="{5A8EE293-1958-4B94-8FB7-B3FFFFC3F25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332800" y="5857754"/>
            <a:ext cx="540000" cy="697846"/>
          </a:xfrm>
          <a:prstGeom prst="rect">
            <a:avLst/>
          </a:prstGeom>
        </p:spPr>
      </p:pic>
      <p:sp>
        <p:nvSpPr>
          <p:cNvPr id="10" name="TextBox 9">
            <a:extLst>
              <a:ext uri="{FF2B5EF4-FFF2-40B4-BE49-F238E27FC236}">
                <a16:creationId xmlns:a16="http://schemas.microsoft.com/office/drawing/2014/main" id="{BC3DE9A3-5AB7-4502-A89A-14D92487F1BF}"/>
              </a:ext>
            </a:extLst>
          </p:cNvPr>
          <p:cNvSpPr txBox="1"/>
          <p:nvPr userDrawn="1"/>
        </p:nvSpPr>
        <p:spPr>
          <a:xfrm>
            <a:off x="6840000" y="5612821"/>
            <a:ext cx="3456000" cy="505403"/>
          </a:xfrm>
          <a:prstGeom prst="rect">
            <a:avLst/>
          </a:prstGeom>
          <a:noFill/>
        </p:spPr>
        <p:txBody>
          <a:bodyPr wrap="square" lIns="0" tIns="0" rIns="0" bIns="0" rtlCol="0">
            <a:noAutofit/>
          </a:bodyPr>
          <a:lstStyle/>
          <a:p>
            <a:pPr algn="l"/>
            <a:r>
              <a:rPr lang="en-GB" sz="600" dirty="0">
                <a:solidFill>
                  <a:schemeClr val="tx1"/>
                </a:solidFill>
              </a:rPr>
              <a:t>© Copyright 2018 by ERM Worldwide Group Limited and/or its affiliates (‘ERM’). All Rights Reserved. No part of this work may be reproduced or transmitted in any form or by any means, without prior written permission of ERM.</a:t>
            </a:r>
          </a:p>
        </p:txBody>
      </p:sp>
    </p:spTree>
    <p:extLst>
      <p:ext uri="{BB962C8B-B14F-4D97-AF65-F5344CB8AC3E}">
        <p14:creationId xmlns:p14="http://schemas.microsoft.com/office/powerpoint/2010/main" val="56950031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E2368-10B6-43CB-BAB0-9AE4FEADC2B2}"/>
              </a:ext>
            </a:extLst>
          </p:cNvPr>
          <p:cNvSpPr>
            <a:spLocks noGrp="1"/>
          </p:cNvSpPr>
          <p:nvPr>
            <p:ph type="title"/>
          </p:nvPr>
        </p:nvSpPr>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B1BADED0-5494-4E9A-94F7-6B260B14F3DB}"/>
              </a:ext>
            </a:extLst>
          </p:cNvPr>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D393460E-3D90-48F8-B340-E76B48F4FB2F}"/>
              </a:ext>
            </a:extLst>
          </p:cNvPr>
          <p:cNvSpPr>
            <a:spLocks noGrp="1"/>
          </p:cNvSpPr>
          <p:nvPr>
            <p:ph type="dt" sz="half" idx="10"/>
          </p:nvPr>
        </p:nvSpPr>
        <p:spPr/>
        <p:txBody>
          <a:bodyPr/>
          <a:lstStyle/>
          <a:p>
            <a:fld id="{BB676B6D-4E7D-4993-A3F8-FEA89A195B03}" type="datetime1">
              <a:rPr lang="en-GB" smtClean="0"/>
              <a:t>10/10/2018</a:t>
            </a:fld>
            <a:endParaRPr lang="en-GB" dirty="0"/>
          </a:p>
        </p:txBody>
      </p:sp>
      <p:sp>
        <p:nvSpPr>
          <p:cNvPr id="5" name="Footer Placeholder 4">
            <a:extLst>
              <a:ext uri="{FF2B5EF4-FFF2-40B4-BE49-F238E27FC236}">
                <a16:creationId xmlns:a16="http://schemas.microsoft.com/office/drawing/2014/main" id="{DA87DFE9-8844-4487-8604-875BF65E2DDC}"/>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6" name="Slide Number Placeholder 5">
            <a:extLst>
              <a:ext uri="{FF2B5EF4-FFF2-40B4-BE49-F238E27FC236}">
                <a16:creationId xmlns:a16="http://schemas.microsoft.com/office/drawing/2014/main" id="{5B653F84-FC26-454D-9131-10DED528E861}"/>
              </a:ext>
            </a:extLst>
          </p:cNvPr>
          <p:cNvSpPr>
            <a:spLocks noGrp="1"/>
          </p:cNvSpPr>
          <p:nvPr>
            <p:ph type="sldNum" sz="quarter" idx="12"/>
          </p:nvPr>
        </p:nvSpPr>
        <p:spPr/>
        <p:txBody>
          <a:bodyPr/>
          <a:lstStyle/>
          <a:p>
            <a:fld id="{0B12063C-9A34-41FE-BD41-DD9A793D09C1}" type="slidenum">
              <a:rPr lang="en-GB" smtClean="0"/>
              <a:t>‹#›</a:t>
            </a:fld>
            <a:endParaRPr lang="en-GB" dirty="0"/>
          </a:p>
        </p:txBody>
      </p:sp>
    </p:spTree>
    <p:extLst>
      <p:ext uri="{BB962C8B-B14F-4D97-AF65-F5344CB8AC3E}">
        <p14:creationId xmlns:p14="http://schemas.microsoft.com/office/powerpoint/2010/main" val="257298277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w/ Pictur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E2368-10B6-43CB-BAB0-9AE4FEADC2B2}"/>
              </a:ext>
            </a:extLst>
          </p:cNvPr>
          <p:cNvSpPr>
            <a:spLocks noGrp="1"/>
          </p:cNvSpPr>
          <p:nvPr>
            <p:ph type="title"/>
          </p:nvPr>
        </p:nvSpPr>
        <p:spPr>
          <a:xfrm>
            <a:off x="720000" y="387350"/>
            <a:ext cx="8045699" cy="1052650"/>
          </a:xfrm>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B1BADED0-5494-4E9A-94F7-6B260B14F3DB}"/>
              </a:ext>
            </a:extLst>
          </p:cNvPr>
          <p:cNvSpPr>
            <a:spLocks noGrp="1"/>
          </p:cNvSpPr>
          <p:nvPr>
            <p:ph idx="1"/>
          </p:nvPr>
        </p:nvSpPr>
        <p:spPr>
          <a:xfrm>
            <a:off x="647699" y="1798638"/>
            <a:ext cx="9491664" cy="43195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D393460E-3D90-48F8-B340-E76B48F4FB2F}"/>
              </a:ext>
            </a:extLst>
          </p:cNvPr>
          <p:cNvSpPr>
            <a:spLocks noGrp="1"/>
          </p:cNvSpPr>
          <p:nvPr>
            <p:ph type="dt" sz="half" idx="10"/>
          </p:nvPr>
        </p:nvSpPr>
        <p:spPr/>
        <p:txBody>
          <a:bodyPr/>
          <a:lstStyle/>
          <a:p>
            <a:fld id="{CF0C53E7-A74E-4375-B9D1-5E0E03B35BB7}" type="datetime1">
              <a:rPr lang="en-GB" smtClean="0"/>
              <a:t>10/10/2018</a:t>
            </a:fld>
            <a:endParaRPr lang="en-GB" dirty="0"/>
          </a:p>
        </p:txBody>
      </p:sp>
      <p:sp>
        <p:nvSpPr>
          <p:cNvPr id="5" name="Footer Placeholder 4">
            <a:extLst>
              <a:ext uri="{FF2B5EF4-FFF2-40B4-BE49-F238E27FC236}">
                <a16:creationId xmlns:a16="http://schemas.microsoft.com/office/drawing/2014/main" id="{DA87DFE9-8844-4487-8604-875BF65E2DDC}"/>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6" name="Slide Number Placeholder 5">
            <a:extLst>
              <a:ext uri="{FF2B5EF4-FFF2-40B4-BE49-F238E27FC236}">
                <a16:creationId xmlns:a16="http://schemas.microsoft.com/office/drawing/2014/main" id="{5B653F84-FC26-454D-9131-10DED528E861}"/>
              </a:ext>
            </a:extLst>
          </p:cNvPr>
          <p:cNvSpPr>
            <a:spLocks noGrp="1"/>
          </p:cNvSpPr>
          <p:nvPr>
            <p:ph type="sldNum" sz="quarter" idx="12"/>
          </p:nvPr>
        </p:nvSpPr>
        <p:spPr/>
        <p:txBody>
          <a:bodyPr/>
          <a:lstStyle/>
          <a:p>
            <a:fld id="{0B12063C-9A34-41FE-BD41-DD9A793D09C1}" type="slidenum">
              <a:rPr lang="en-GB" smtClean="0"/>
              <a:t>‹#›</a:t>
            </a:fld>
            <a:endParaRPr lang="en-GB" dirty="0"/>
          </a:p>
        </p:txBody>
      </p:sp>
      <p:sp>
        <p:nvSpPr>
          <p:cNvPr id="7" name="Freeform: Shape 6">
            <a:extLst>
              <a:ext uri="{FF2B5EF4-FFF2-40B4-BE49-F238E27FC236}">
                <a16:creationId xmlns:a16="http://schemas.microsoft.com/office/drawing/2014/main" id="{261ED320-078B-4A3B-AB3C-9CE4186127C3}"/>
              </a:ext>
            </a:extLst>
          </p:cNvPr>
          <p:cNvSpPr/>
          <p:nvPr userDrawn="1"/>
        </p:nvSpPr>
        <p:spPr>
          <a:xfrm>
            <a:off x="647699" y="288000"/>
            <a:ext cx="8118000" cy="1152000"/>
          </a:xfrm>
          <a:custGeom>
            <a:avLst/>
            <a:gdLst>
              <a:gd name="connsiteX0" fmla="*/ 0 w 10905565"/>
              <a:gd name="connsiteY0" fmla="*/ 376518 h 376518"/>
              <a:gd name="connsiteX1" fmla="*/ 0 w 10905565"/>
              <a:gd name="connsiteY1" fmla="*/ 0 h 376518"/>
              <a:gd name="connsiteX2" fmla="*/ 10905565 w 10905565"/>
              <a:gd name="connsiteY2" fmla="*/ 0 h 376518"/>
            </a:gdLst>
            <a:ahLst/>
            <a:cxnLst>
              <a:cxn ang="0">
                <a:pos x="connsiteX0" y="connsiteY0"/>
              </a:cxn>
              <a:cxn ang="0">
                <a:pos x="connsiteX1" y="connsiteY1"/>
              </a:cxn>
              <a:cxn ang="0">
                <a:pos x="connsiteX2" y="connsiteY2"/>
              </a:cxn>
            </a:cxnLst>
            <a:rect l="l" t="t" r="r" b="b"/>
            <a:pathLst>
              <a:path w="10905565" h="376518">
                <a:moveTo>
                  <a:pt x="0" y="376518"/>
                </a:moveTo>
                <a:lnTo>
                  <a:pt x="0" y="0"/>
                </a:lnTo>
                <a:lnTo>
                  <a:pt x="10905565" y="0"/>
                </a:lnTo>
              </a:path>
            </a:pathLst>
          </a:cu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Shape 7">
            <a:extLst>
              <a:ext uri="{FF2B5EF4-FFF2-40B4-BE49-F238E27FC236}">
                <a16:creationId xmlns:a16="http://schemas.microsoft.com/office/drawing/2014/main" id="{858F64D5-AFA4-4FB3-8887-3CF4A9131E15}"/>
              </a:ext>
            </a:extLst>
          </p:cNvPr>
          <p:cNvSpPr/>
          <p:nvPr userDrawn="1"/>
        </p:nvSpPr>
        <p:spPr>
          <a:xfrm>
            <a:off x="647698" y="6411600"/>
            <a:ext cx="10896600" cy="144000"/>
          </a:xfrm>
          <a:custGeom>
            <a:avLst/>
            <a:gdLst>
              <a:gd name="connsiteX0" fmla="*/ 0 w 10905565"/>
              <a:gd name="connsiteY0" fmla="*/ 376518 h 376518"/>
              <a:gd name="connsiteX1" fmla="*/ 0 w 10905565"/>
              <a:gd name="connsiteY1" fmla="*/ 0 h 376518"/>
              <a:gd name="connsiteX2" fmla="*/ 10905565 w 10905565"/>
              <a:gd name="connsiteY2" fmla="*/ 0 h 376518"/>
            </a:gdLst>
            <a:ahLst/>
            <a:cxnLst>
              <a:cxn ang="0">
                <a:pos x="connsiteX0" y="connsiteY0"/>
              </a:cxn>
              <a:cxn ang="0">
                <a:pos x="connsiteX1" y="connsiteY1"/>
              </a:cxn>
              <a:cxn ang="0">
                <a:pos x="connsiteX2" y="connsiteY2"/>
              </a:cxn>
            </a:cxnLst>
            <a:rect l="l" t="t" r="r" b="b"/>
            <a:pathLst>
              <a:path w="10905565" h="376518">
                <a:moveTo>
                  <a:pt x="0" y="376518"/>
                </a:moveTo>
                <a:lnTo>
                  <a:pt x="0" y="0"/>
                </a:lnTo>
                <a:lnTo>
                  <a:pt x="10905565" y="0"/>
                </a:lnTo>
              </a:path>
            </a:pathLst>
          </a:cu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6EA38F85-DE84-4469-AA87-B83594D7FFE2}"/>
              </a:ext>
            </a:extLst>
          </p:cNvPr>
          <p:cNvSpPr txBox="1"/>
          <p:nvPr userDrawn="1"/>
        </p:nvSpPr>
        <p:spPr>
          <a:xfrm>
            <a:off x="720000" y="6462000"/>
            <a:ext cx="712694" cy="255494"/>
          </a:xfrm>
          <a:prstGeom prst="rect">
            <a:avLst/>
          </a:prstGeom>
          <a:noFill/>
        </p:spPr>
        <p:txBody>
          <a:bodyPr wrap="square" lIns="0" tIns="0" rIns="0" bIns="0" rtlCol="0">
            <a:noAutofit/>
          </a:bodyPr>
          <a:lstStyle/>
          <a:p>
            <a:r>
              <a:rPr lang="en-GB" sz="800"/>
              <a:t>www.erm.com</a:t>
            </a:r>
            <a:endParaRPr lang="en-GB" sz="800" dirty="0"/>
          </a:p>
        </p:txBody>
      </p:sp>
      <p:sp>
        <p:nvSpPr>
          <p:cNvPr id="11" name="Picture Placeholder 10">
            <a:extLst>
              <a:ext uri="{FF2B5EF4-FFF2-40B4-BE49-F238E27FC236}">
                <a16:creationId xmlns:a16="http://schemas.microsoft.com/office/drawing/2014/main" id="{CF0775CB-F394-480C-B2FF-F04798CDCF58}"/>
              </a:ext>
            </a:extLst>
          </p:cNvPr>
          <p:cNvSpPr>
            <a:spLocks noGrp="1"/>
          </p:cNvSpPr>
          <p:nvPr>
            <p:ph type="pic" sz="quarter" idx="13"/>
          </p:nvPr>
        </p:nvSpPr>
        <p:spPr>
          <a:xfrm>
            <a:off x="8945098" y="288000"/>
            <a:ext cx="2599200" cy="1152000"/>
          </a:xfrm>
          <a:solidFill>
            <a:schemeClr val="bg1">
              <a:lumMod val="85000"/>
            </a:schemeClr>
          </a:solidFill>
        </p:spPr>
        <p:txBody>
          <a:bodyPr/>
          <a:lstStyle/>
          <a:p>
            <a:r>
              <a:rPr lang="en-US" smtClean="0"/>
              <a:t>Click icon to add picture</a:t>
            </a:r>
            <a:endParaRPr lang="en-GB"/>
          </a:p>
        </p:txBody>
      </p:sp>
    </p:spTree>
    <p:extLst>
      <p:ext uri="{BB962C8B-B14F-4D97-AF65-F5344CB8AC3E}">
        <p14:creationId xmlns:p14="http://schemas.microsoft.com/office/powerpoint/2010/main" val="96569360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F5268-BFD6-4052-8DEA-172742ED7002}"/>
              </a:ext>
            </a:extLst>
          </p:cNvPr>
          <p:cNvSpPr>
            <a:spLocks noGrp="1"/>
          </p:cNvSpPr>
          <p:nvPr>
            <p:ph type="title"/>
          </p:nvPr>
        </p:nvSpPr>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E0DAA079-9C91-4B2A-8595-B39FC5BA462E}"/>
              </a:ext>
            </a:extLst>
          </p:cNvPr>
          <p:cNvSpPr>
            <a:spLocks noGrp="1"/>
          </p:cNvSpPr>
          <p:nvPr>
            <p:ph sz="half" idx="1"/>
          </p:nvPr>
        </p:nvSpPr>
        <p:spPr>
          <a:xfrm>
            <a:off x="647701" y="1798639"/>
            <a:ext cx="5340349" cy="43195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a:extLst>
              <a:ext uri="{FF2B5EF4-FFF2-40B4-BE49-F238E27FC236}">
                <a16:creationId xmlns:a16="http://schemas.microsoft.com/office/drawing/2014/main" id="{5A6B0BDD-9AAA-4595-9F4C-73A0AA2B0EF6}"/>
              </a:ext>
            </a:extLst>
          </p:cNvPr>
          <p:cNvSpPr>
            <a:spLocks noGrp="1"/>
          </p:cNvSpPr>
          <p:nvPr>
            <p:ph sz="half" idx="2"/>
          </p:nvPr>
        </p:nvSpPr>
        <p:spPr>
          <a:xfrm>
            <a:off x="6203950" y="1798637"/>
            <a:ext cx="5340350" cy="43195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a:extLst>
              <a:ext uri="{FF2B5EF4-FFF2-40B4-BE49-F238E27FC236}">
                <a16:creationId xmlns:a16="http://schemas.microsoft.com/office/drawing/2014/main" id="{164E3602-3934-40B7-9E07-AFA752DD59DA}"/>
              </a:ext>
            </a:extLst>
          </p:cNvPr>
          <p:cNvSpPr>
            <a:spLocks noGrp="1"/>
          </p:cNvSpPr>
          <p:nvPr>
            <p:ph type="dt" sz="half" idx="10"/>
          </p:nvPr>
        </p:nvSpPr>
        <p:spPr/>
        <p:txBody>
          <a:bodyPr/>
          <a:lstStyle/>
          <a:p>
            <a:fld id="{9AEEE0E5-46CC-4A46-9AAB-FE72F5FAEFB2}" type="datetime1">
              <a:rPr lang="en-GB" smtClean="0"/>
              <a:t>10/10/2018</a:t>
            </a:fld>
            <a:endParaRPr lang="en-GB" dirty="0"/>
          </a:p>
        </p:txBody>
      </p:sp>
      <p:sp>
        <p:nvSpPr>
          <p:cNvPr id="6" name="Footer Placeholder 5">
            <a:extLst>
              <a:ext uri="{FF2B5EF4-FFF2-40B4-BE49-F238E27FC236}">
                <a16:creationId xmlns:a16="http://schemas.microsoft.com/office/drawing/2014/main" id="{6C9FA87A-D865-4A2D-B4E7-4C67B3AACB38}"/>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7" name="Slide Number Placeholder 6">
            <a:extLst>
              <a:ext uri="{FF2B5EF4-FFF2-40B4-BE49-F238E27FC236}">
                <a16:creationId xmlns:a16="http://schemas.microsoft.com/office/drawing/2014/main" id="{59EDC9C7-182D-4954-93B8-49D2E1FCC326}"/>
              </a:ext>
            </a:extLst>
          </p:cNvPr>
          <p:cNvSpPr>
            <a:spLocks noGrp="1"/>
          </p:cNvSpPr>
          <p:nvPr>
            <p:ph type="sldNum" sz="quarter" idx="12"/>
          </p:nvPr>
        </p:nvSpPr>
        <p:spPr/>
        <p:txBody>
          <a:bodyPr/>
          <a:lstStyle/>
          <a:p>
            <a:fld id="{0B12063C-9A34-41FE-BD41-DD9A793D09C1}" type="slidenum">
              <a:rPr lang="en-GB" smtClean="0"/>
              <a:t>‹#›</a:t>
            </a:fld>
            <a:endParaRPr lang="en-GB" dirty="0"/>
          </a:p>
        </p:txBody>
      </p:sp>
    </p:spTree>
    <p:extLst>
      <p:ext uri="{BB962C8B-B14F-4D97-AF65-F5344CB8AC3E}">
        <p14:creationId xmlns:p14="http://schemas.microsoft.com/office/powerpoint/2010/main" val="223869139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F5268-BFD6-4052-8DEA-172742ED7002}"/>
              </a:ext>
            </a:extLst>
          </p:cNvPr>
          <p:cNvSpPr>
            <a:spLocks noGrp="1"/>
          </p:cNvSpPr>
          <p:nvPr>
            <p:ph type="title"/>
          </p:nvPr>
        </p:nvSpPr>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E0DAA079-9C91-4B2A-8595-B39FC5BA462E}"/>
              </a:ext>
            </a:extLst>
          </p:cNvPr>
          <p:cNvSpPr>
            <a:spLocks noGrp="1"/>
          </p:cNvSpPr>
          <p:nvPr>
            <p:ph sz="half" idx="1"/>
          </p:nvPr>
        </p:nvSpPr>
        <p:spPr>
          <a:xfrm>
            <a:off x="647701" y="1798639"/>
            <a:ext cx="5340349" cy="43195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a:extLst>
              <a:ext uri="{FF2B5EF4-FFF2-40B4-BE49-F238E27FC236}">
                <a16:creationId xmlns:a16="http://schemas.microsoft.com/office/drawing/2014/main" id="{164E3602-3934-40B7-9E07-AFA752DD59DA}"/>
              </a:ext>
            </a:extLst>
          </p:cNvPr>
          <p:cNvSpPr>
            <a:spLocks noGrp="1"/>
          </p:cNvSpPr>
          <p:nvPr>
            <p:ph type="dt" sz="half" idx="10"/>
          </p:nvPr>
        </p:nvSpPr>
        <p:spPr/>
        <p:txBody>
          <a:bodyPr/>
          <a:lstStyle/>
          <a:p>
            <a:fld id="{9828322D-301F-432F-B94C-9E5619ABC190}" type="datetime1">
              <a:rPr lang="en-GB" smtClean="0"/>
              <a:t>10/10/2018</a:t>
            </a:fld>
            <a:endParaRPr lang="en-GB" dirty="0"/>
          </a:p>
        </p:txBody>
      </p:sp>
      <p:sp>
        <p:nvSpPr>
          <p:cNvPr id="6" name="Footer Placeholder 5">
            <a:extLst>
              <a:ext uri="{FF2B5EF4-FFF2-40B4-BE49-F238E27FC236}">
                <a16:creationId xmlns:a16="http://schemas.microsoft.com/office/drawing/2014/main" id="{6C9FA87A-D865-4A2D-B4E7-4C67B3AACB38}"/>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7" name="Slide Number Placeholder 6">
            <a:extLst>
              <a:ext uri="{FF2B5EF4-FFF2-40B4-BE49-F238E27FC236}">
                <a16:creationId xmlns:a16="http://schemas.microsoft.com/office/drawing/2014/main" id="{59EDC9C7-182D-4954-93B8-49D2E1FCC326}"/>
              </a:ext>
            </a:extLst>
          </p:cNvPr>
          <p:cNvSpPr>
            <a:spLocks noGrp="1"/>
          </p:cNvSpPr>
          <p:nvPr>
            <p:ph type="sldNum" sz="quarter" idx="12"/>
          </p:nvPr>
        </p:nvSpPr>
        <p:spPr/>
        <p:txBody>
          <a:bodyPr/>
          <a:lstStyle/>
          <a:p>
            <a:fld id="{0B12063C-9A34-41FE-BD41-DD9A793D09C1}" type="slidenum">
              <a:rPr lang="en-GB" smtClean="0"/>
              <a:t>‹#›</a:t>
            </a:fld>
            <a:endParaRPr lang="en-GB" dirty="0"/>
          </a:p>
        </p:txBody>
      </p:sp>
      <p:sp>
        <p:nvSpPr>
          <p:cNvPr id="9" name="Picture Placeholder 8">
            <a:extLst>
              <a:ext uri="{FF2B5EF4-FFF2-40B4-BE49-F238E27FC236}">
                <a16:creationId xmlns:a16="http://schemas.microsoft.com/office/drawing/2014/main" id="{57096BC9-322C-4311-8C7E-1006AE6E6324}"/>
              </a:ext>
            </a:extLst>
          </p:cNvPr>
          <p:cNvSpPr>
            <a:spLocks noGrp="1"/>
          </p:cNvSpPr>
          <p:nvPr>
            <p:ph type="pic" sz="quarter" idx="13"/>
          </p:nvPr>
        </p:nvSpPr>
        <p:spPr>
          <a:xfrm>
            <a:off x="6203950" y="1798638"/>
            <a:ext cx="5340350" cy="4319587"/>
          </a:xfrm>
          <a:solidFill>
            <a:schemeClr val="bg1">
              <a:lumMod val="85000"/>
            </a:schemeClr>
          </a:solidFill>
        </p:spPr>
        <p:txBody>
          <a:bodyPr/>
          <a:lstStyle/>
          <a:p>
            <a:r>
              <a:rPr lang="en-US" smtClean="0"/>
              <a:t>Click icon to add picture</a:t>
            </a:r>
            <a:endParaRPr lang="en-GB"/>
          </a:p>
        </p:txBody>
      </p:sp>
    </p:spTree>
    <p:extLst>
      <p:ext uri="{BB962C8B-B14F-4D97-AF65-F5344CB8AC3E}">
        <p14:creationId xmlns:p14="http://schemas.microsoft.com/office/powerpoint/2010/main" val="86277564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4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F5268-BFD6-4052-8DEA-172742ED7002}"/>
              </a:ext>
            </a:extLst>
          </p:cNvPr>
          <p:cNvSpPr>
            <a:spLocks noGrp="1"/>
          </p:cNvSpPr>
          <p:nvPr>
            <p:ph type="title"/>
          </p:nvPr>
        </p:nvSpPr>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E0DAA079-9C91-4B2A-8595-B39FC5BA462E}"/>
              </a:ext>
            </a:extLst>
          </p:cNvPr>
          <p:cNvSpPr>
            <a:spLocks noGrp="1"/>
          </p:cNvSpPr>
          <p:nvPr>
            <p:ph sz="half" idx="1"/>
          </p:nvPr>
        </p:nvSpPr>
        <p:spPr>
          <a:xfrm>
            <a:off x="647701" y="1798639"/>
            <a:ext cx="5340349" cy="4321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a:extLst>
              <a:ext uri="{FF2B5EF4-FFF2-40B4-BE49-F238E27FC236}">
                <a16:creationId xmlns:a16="http://schemas.microsoft.com/office/drawing/2014/main" id="{164E3602-3934-40B7-9E07-AFA752DD59DA}"/>
              </a:ext>
            </a:extLst>
          </p:cNvPr>
          <p:cNvSpPr>
            <a:spLocks noGrp="1"/>
          </p:cNvSpPr>
          <p:nvPr>
            <p:ph type="dt" sz="half" idx="10"/>
          </p:nvPr>
        </p:nvSpPr>
        <p:spPr/>
        <p:txBody>
          <a:bodyPr/>
          <a:lstStyle/>
          <a:p>
            <a:fld id="{DFA1CF53-3B83-4D0D-A1B7-19F0792987D0}" type="datetime1">
              <a:rPr lang="en-GB" smtClean="0"/>
              <a:t>10/10/2018</a:t>
            </a:fld>
            <a:endParaRPr lang="en-GB" dirty="0"/>
          </a:p>
        </p:txBody>
      </p:sp>
      <p:sp>
        <p:nvSpPr>
          <p:cNvPr id="6" name="Footer Placeholder 5">
            <a:extLst>
              <a:ext uri="{FF2B5EF4-FFF2-40B4-BE49-F238E27FC236}">
                <a16:creationId xmlns:a16="http://schemas.microsoft.com/office/drawing/2014/main" id="{6C9FA87A-D865-4A2D-B4E7-4C67B3AACB38}"/>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7" name="Slide Number Placeholder 6">
            <a:extLst>
              <a:ext uri="{FF2B5EF4-FFF2-40B4-BE49-F238E27FC236}">
                <a16:creationId xmlns:a16="http://schemas.microsoft.com/office/drawing/2014/main" id="{59EDC9C7-182D-4954-93B8-49D2E1FCC326}"/>
              </a:ext>
            </a:extLst>
          </p:cNvPr>
          <p:cNvSpPr>
            <a:spLocks noGrp="1"/>
          </p:cNvSpPr>
          <p:nvPr>
            <p:ph type="sldNum" sz="quarter" idx="12"/>
          </p:nvPr>
        </p:nvSpPr>
        <p:spPr/>
        <p:txBody>
          <a:bodyPr/>
          <a:lstStyle/>
          <a:p>
            <a:fld id="{0B12063C-9A34-41FE-BD41-DD9A793D09C1}" type="slidenum">
              <a:rPr lang="en-GB" smtClean="0"/>
              <a:t>‹#›</a:t>
            </a:fld>
            <a:endParaRPr lang="en-GB" dirty="0"/>
          </a:p>
        </p:txBody>
      </p:sp>
      <p:sp>
        <p:nvSpPr>
          <p:cNvPr id="9" name="Picture Placeholder 8">
            <a:extLst>
              <a:ext uri="{FF2B5EF4-FFF2-40B4-BE49-F238E27FC236}">
                <a16:creationId xmlns:a16="http://schemas.microsoft.com/office/drawing/2014/main" id="{57096BC9-322C-4311-8C7E-1006AE6E6324}"/>
              </a:ext>
            </a:extLst>
          </p:cNvPr>
          <p:cNvSpPr>
            <a:spLocks noGrp="1"/>
          </p:cNvSpPr>
          <p:nvPr>
            <p:ph type="pic" sz="quarter" idx="13"/>
          </p:nvPr>
        </p:nvSpPr>
        <p:spPr>
          <a:xfrm>
            <a:off x="6203950" y="1798637"/>
            <a:ext cx="2563200" cy="2052000"/>
          </a:xfrm>
          <a:solidFill>
            <a:schemeClr val="bg1">
              <a:lumMod val="85000"/>
            </a:schemeClr>
          </a:solidFill>
        </p:spPr>
        <p:txBody>
          <a:bodyPr/>
          <a:lstStyle/>
          <a:p>
            <a:r>
              <a:rPr lang="en-US" smtClean="0"/>
              <a:t>Click icon to add picture</a:t>
            </a:r>
            <a:endParaRPr lang="en-GB"/>
          </a:p>
        </p:txBody>
      </p:sp>
      <p:sp>
        <p:nvSpPr>
          <p:cNvPr id="8" name="Picture Placeholder 8">
            <a:extLst>
              <a:ext uri="{FF2B5EF4-FFF2-40B4-BE49-F238E27FC236}">
                <a16:creationId xmlns:a16="http://schemas.microsoft.com/office/drawing/2014/main" id="{3A99C1CE-AD61-4C9E-9CEB-98A1A18B1F53}"/>
              </a:ext>
            </a:extLst>
          </p:cNvPr>
          <p:cNvSpPr>
            <a:spLocks noGrp="1"/>
          </p:cNvSpPr>
          <p:nvPr>
            <p:ph type="pic" sz="quarter" idx="14"/>
          </p:nvPr>
        </p:nvSpPr>
        <p:spPr>
          <a:xfrm>
            <a:off x="8981098" y="1798637"/>
            <a:ext cx="2563200" cy="2052000"/>
          </a:xfrm>
          <a:solidFill>
            <a:schemeClr val="bg1">
              <a:lumMod val="85000"/>
            </a:schemeClr>
          </a:solidFill>
        </p:spPr>
        <p:txBody>
          <a:bodyPr/>
          <a:lstStyle/>
          <a:p>
            <a:r>
              <a:rPr lang="en-US" smtClean="0"/>
              <a:t>Click icon to add picture</a:t>
            </a:r>
            <a:endParaRPr lang="en-GB"/>
          </a:p>
        </p:txBody>
      </p:sp>
      <p:sp>
        <p:nvSpPr>
          <p:cNvPr id="10" name="Picture Placeholder 8">
            <a:extLst>
              <a:ext uri="{FF2B5EF4-FFF2-40B4-BE49-F238E27FC236}">
                <a16:creationId xmlns:a16="http://schemas.microsoft.com/office/drawing/2014/main" id="{00B670FA-8F68-422E-8F6E-1BE721EEBBA7}"/>
              </a:ext>
            </a:extLst>
          </p:cNvPr>
          <p:cNvSpPr>
            <a:spLocks noGrp="1"/>
          </p:cNvSpPr>
          <p:nvPr>
            <p:ph type="pic" sz="quarter" idx="15"/>
          </p:nvPr>
        </p:nvSpPr>
        <p:spPr>
          <a:xfrm>
            <a:off x="8981098" y="4068000"/>
            <a:ext cx="2563200" cy="2052000"/>
          </a:xfrm>
          <a:solidFill>
            <a:schemeClr val="bg1">
              <a:lumMod val="85000"/>
            </a:schemeClr>
          </a:solidFill>
        </p:spPr>
        <p:txBody>
          <a:bodyPr/>
          <a:lstStyle/>
          <a:p>
            <a:r>
              <a:rPr lang="en-US" smtClean="0"/>
              <a:t>Click icon to add picture</a:t>
            </a:r>
            <a:endParaRPr lang="en-GB"/>
          </a:p>
        </p:txBody>
      </p:sp>
      <p:sp>
        <p:nvSpPr>
          <p:cNvPr id="11" name="Picture Placeholder 8">
            <a:extLst>
              <a:ext uri="{FF2B5EF4-FFF2-40B4-BE49-F238E27FC236}">
                <a16:creationId xmlns:a16="http://schemas.microsoft.com/office/drawing/2014/main" id="{5B027EA1-9A13-474A-B6EF-BD98923BDF51}"/>
              </a:ext>
            </a:extLst>
          </p:cNvPr>
          <p:cNvSpPr>
            <a:spLocks noGrp="1"/>
          </p:cNvSpPr>
          <p:nvPr>
            <p:ph type="pic" sz="quarter" idx="16"/>
          </p:nvPr>
        </p:nvSpPr>
        <p:spPr>
          <a:xfrm>
            <a:off x="6202974" y="4068000"/>
            <a:ext cx="2563200" cy="2052000"/>
          </a:xfrm>
          <a:solidFill>
            <a:schemeClr val="bg1">
              <a:lumMod val="85000"/>
            </a:schemeClr>
          </a:solidFill>
        </p:spPr>
        <p:txBody>
          <a:bodyPr/>
          <a:lstStyle/>
          <a:p>
            <a:r>
              <a:rPr lang="en-US" smtClean="0"/>
              <a:t>Click icon to add picture</a:t>
            </a:r>
            <a:endParaRPr lang="en-GB"/>
          </a:p>
        </p:txBody>
      </p:sp>
    </p:spTree>
    <p:extLst>
      <p:ext uri="{BB962C8B-B14F-4D97-AF65-F5344CB8AC3E}">
        <p14:creationId xmlns:p14="http://schemas.microsoft.com/office/powerpoint/2010/main" val="60829783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9D146-5394-4379-B664-9EB429B2A341}"/>
              </a:ext>
            </a:extLst>
          </p:cNvPr>
          <p:cNvSpPr>
            <a:spLocks noGrp="1"/>
          </p:cNvSpPr>
          <p:nvPr>
            <p:ph type="title"/>
          </p:nvPr>
        </p:nvSpPr>
        <p:spPr/>
        <p:txBody>
          <a:bodyPr/>
          <a:lstStyle/>
          <a:p>
            <a:r>
              <a:rPr lang="en-US" smtClean="0"/>
              <a:t>Click to edit Master title style</a:t>
            </a:r>
            <a:endParaRPr lang="en-GB" dirty="0"/>
          </a:p>
        </p:txBody>
      </p:sp>
      <p:sp>
        <p:nvSpPr>
          <p:cNvPr id="3" name="Date Placeholder 2">
            <a:extLst>
              <a:ext uri="{FF2B5EF4-FFF2-40B4-BE49-F238E27FC236}">
                <a16:creationId xmlns:a16="http://schemas.microsoft.com/office/drawing/2014/main" id="{83273CDE-E03E-4A95-98D9-8327D17C3FFA}"/>
              </a:ext>
            </a:extLst>
          </p:cNvPr>
          <p:cNvSpPr>
            <a:spLocks noGrp="1"/>
          </p:cNvSpPr>
          <p:nvPr>
            <p:ph type="dt" sz="half" idx="10"/>
          </p:nvPr>
        </p:nvSpPr>
        <p:spPr/>
        <p:txBody>
          <a:bodyPr/>
          <a:lstStyle/>
          <a:p>
            <a:fld id="{07D58DCD-4B53-4A49-A05B-7D653E66CC1B}" type="datetime1">
              <a:rPr lang="en-GB" smtClean="0"/>
              <a:t>10/10/2018</a:t>
            </a:fld>
            <a:endParaRPr lang="en-GB" dirty="0"/>
          </a:p>
        </p:txBody>
      </p:sp>
      <p:sp>
        <p:nvSpPr>
          <p:cNvPr id="4" name="Footer Placeholder 3">
            <a:extLst>
              <a:ext uri="{FF2B5EF4-FFF2-40B4-BE49-F238E27FC236}">
                <a16:creationId xmlns:a16="http://schemas.microsoft.com/office/drawing/2014/main" id="{0EA2DD1F-C590-49CD-8EC3-66B915D84DAE}"/>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5" name="Slide Number Placeholder 4">
            <a:extLst>
              <a:ext uri="{FF2B5EF4-FFF2-40B4-BE49-F238E27FC236}">
                <a16:creationId xmlns:a16="http://schemas.microsoft.com/office/drawing/2014/main" id="{59A642CD-41E3-4C2B-BB30-5A8140B1AF15}"/>
              </a:ext>
            </a:extLst>
          </p:cNvPr>
          <p:cNvSpPr>
            <a:spLocks noGrp="1"/>
          </p:cNvSpPr>
          <p:nvPr>
            <p:ph type="sldNum" sz="quarter" idx="12"/>
          </p:nvPr>
        </p:nvSpPr>
        <p:spPr/>
        <p:txBody>
          <a:bodyPr/>
          <a:lstStyle/>
          <a:p>
            <a:fld id="{0B12063C-9A34-41FE-BD41-DD9A793D09C1}" type="slidenum">
              <a:rPr lang="en-GB" smtClean="0"/>
              <a:pPr/>
              <a:t>‹#›</a:t>
            </a:fld>
            <a:endParaRPr lang="en-GB" dirty="0"/>
          </a:p>
        </p:txBody>
      </p:sp>
      <p:sp>
        <p:nvSpPr>
          <p:cNvPr id="7" name="Picture Placeholder 6">
            <a:extLst>
              <a:ext uri="{FF2B5EF4-FFF2-40B4-BE49-F238E27FC236}">
                <a16:creationId xmlns:a16="http://schemas.microsoft.com/office/drawing/2014/main" id="{94FA2507-7424-4BC3-B5E0-F21C1FEEE37C}"/>
              </a:ext>
            </a:extLst>
          </p:cNvPr>
          <p:cNvSpPr>
            <a:spLocks noGrp="1"/>
          </p:cNvSpPr>
          <p:nvPr>
            <p:ph type="pic" sz="quarter" idx="13"/>
          </p:nvPr>
        </p:nvSpPr>
        <p:spPr>
          <a:xfrm>
            <a:off x="647700" y="1798638"/>
            <a:ext cx="1540800" cy="1843200"/>
          </a:xfrm>
          <a:solidFill>
            <a:schemeClr val="bg1">
              <a:lumMod val="85000"/>
            </a:schemeClr>
          </a:solidFill>
        </p:spPr>
        <p:txBody>
          <a:bodyPr/>
          <a:lstStyle/>
          <a:p>
            <a:r>
              <a:rPr lang="en-US" smtClean="0"/>
              <a:t>Click icon to add picture</a:t>
            </a:r>
            <a:endParaRPr lang="en-GB"/>
          </a:p>
        </p:txBody>
      </p:sp>
      <p:sp>
        <p:nvSpPr>
          <p:cNvPr id="9" name="Text Placeholder 8">
            <a:extLst>
              <a:ext uri="{FF2B5EF4-FFF2-40B4-BE49-F238E27FC236}">
                <a16:creationId xmlns:a16="http://schemas.microsoft.com/office/drawing/2014/main" id="{85011D52-9898-4183-9DDE-A777A5591647}"/>
              </a:ext>
            </a:extLst>
          </p:cNvPr>
          <p:cNvSpPr>
            <a:spLocks noGrp="1"/>
          </p:cNvSpPr>
          <p:nvPr>
            <p:ph type="body" sz="quarter" idx="14"/>
          </p:nvPr>
        </p:nvSpPr>
        <p:spPr>
          <a:xfrm>
            <a:off x="2591999" y="1798638"/>
            <a:ext cx="4319101" cy="4319587"/>
          </a:xfrm>
        </p:spPr>
        <p:txBody>
          <a:bodyPr/>
          <a:lstStyle>
            <a:lvl1pPr>
              <a:spcBef>
                <a:spcPts val="0"/>
              </a:spcBef>
              <a:spcAft>
                <a:spcPts val="0"/>
              </a:spcAft>
              <a:defRPr sz="1200"/>
            </a:lvl1pPr>
            <a:lvl2pPr>
              <a:spcBef>
                <a:spcPts val="0"/>
              </a:spcBef>
              <a:spcAft>
                <a:spcPts val="0"/>
              </a:spcAft>
              <a:defRPr sz="1200">
                <a:solidFill>
                  <a:schemeClr val="tx2"/>
                </a:solidFill>
              </a:defRPr>
            </a:lvl2pPr>
            <a:lvl3pPr marL="180000" indent="-180000">
              <a:spcBef>
                <a:spcPts val="0"/>
              </a:spcBef>
              <a:spcAft>
                <a:spcPts val="0"/>
              </a:spcAft>
              <a:defRPr sz="1200"/>
            </a:lvl3pPr>
            <a:lvl4pPr marL="360000" indent="-180000">
              <a:spcBef>
                <a:spcPts val="0"/>
              </a:spcBef>
              <a:spcAft>
                <a:spcPts val="0"/>
              </a:spcAft>
              <a:defRPr sz="1200"/>
            </a:lvl4pPr>
            <a:lvl5pPr marL="540000" indent="-180000">
              <a:spcBef>
                <a:spcPts val="0"/>
              </a:spcBef>
              <a:spcAft>
                <a:spcPts val="0"/>
              </a:spcAft>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8">
            <a:extLst>
              <a:ext uri="{FF2B5EF4-FFF2-40B4-BE49-F238E27FC236}">
                <a16:creationId xmlns:a16="http://schemas.microsoft.com/office/drawing/2014/main" id="{C7C12CF7-F2AB-479E-9E14-75B1CBB75082}"/>
              </a:ext>
            </a:extLst>
          </p:cNvPr>
          <p:cNvSpPr>
            <a:spLocks noGrp="1"/>
          </p:cNvSpPr>
          <p:nvPr>
            <p:ph type="body" sz="quarter" idx="15"/>
          </p:nvPr>
        </p:nvSpPr>
        <p:spPr>
          <a:xfrm>
            <a:off x="7225199" y="1798638"/>
            <a:ext cx="4319101" cy="4319587"/>
          </a:xfrm>
        </p:spPr>
        <p:txBody>
          <a:bodyPr/>
          <a:lstStyle>
            <a:lvl1pPr>
              <a:spcBef>
                <a:spcPts val="0"/>
              </a:spcBef>
              <a:spcAft>
                <a:spcPts val="0"/>
              </a:spcAft>
              <a:defRPr sz="1200"/>
            </a:lvl1pPr>
            <a:lvl2pPr>
              <a:spcBef>
                <a:spcPts val="0"/>
              </a:spcBef>
              <a:spcAft>
                <a:spcPts val="0"/>
              </a:spcAft>
              <a:defRPr sz="1200">
                <a:solidFill>
                  <a:schemeClr val="tx2"/>
                </a:solidFill>
              </a:defRPr>
            </a:lvl2pPr>
            <a:lvl3pPr marL="180000" indent="-180000">
              <a:spcBef>
                <a:spcPts val="0"/>
              </a:spcBef>
              <a:spcAft>
                <a:spcPts val="0"/>
              </a:spcAft>
              <a:defRPr sz="1200"/>
            </a:lvl3pPr>
            <a:lvl4pPr marL="360000" indent="-180000">
              <a:spcBef>
                <a:spcPts val="0"/>
              </a:spcBef>
              <a:spcAft>
                <a:spcPts val="0"/>
              </a:spcAft>
              <a:defRPr sz="1200"/>
            </a:lvl4pPr>
            <a:lvl5pPr marL="540000" indent="-180000">
              <a:spcBef>
                <a:spcPts val="0"/>
              </a:spcBef>
              <a:spcAft>
                <a:spcPts val="0"/>
              </a:spcAft>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43761139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906C-A931-4122-872F-7DE51204EEDC}"/>
              </a:ext>
            </a:extLst>
          </p:cNvPr>
          <p:cNvSpPr>
            <a:spLocks noGrp="1"/>
          </p:cNvSpPr>
          <p:nvPr>
            <p:ph type="title"/>
          </p:nvPr>
        </p:nvSpPr>
        <p:spPr/>
        <p:txBody>
          <a:bodyPr/>
          <a:lstStyle/>
          <a:p>
            <a:r>
              <a:rPr lang="en-US" smtClean="0"/>
              <a:t>Click to edit Master title style</a:t>
            </a:r>
            <a:endParaRPr lang="en-GB" dirty="0"/>
          </a:p>
        </p:txBody>
      </p:sp>
      <p:sp>
        <p:nvSpPr>
          <p:cNvPr id="3" name="Date Placeholder 2">
            <a:extLst>
              <a:ext uri="{FF2B5EF4-FFF2-40B4-BE49-F238E27FC236}">
                <a16:creationId xmlns:a16="http://schemas.microsoft.com/office/drawing/2014/main" id="{09D0EC72-E5E5-46EC-9922-635D2735CD61}"/>
              </a:ext>
            </a:extLst>
          </p:cNvPr>
          <p:cNvSpPr>
            <a:spLocks noGrp="1"/>
          </p:cNvSpPr>
          <p:nvPr>
            <p:ph type="dt" sz="half" idx="10"/>
          </p:nvPr>
        </p:nvSpPr>
        <p:spPr/>
        <p:txBody>
          <a:bodyPr/>
          <a:lstStyle/>
          <a:p>
            <a:fld id="{4DBE3237-9506-4139-BA38-C01B1CA7BC6E}" type="datetime1">
              <a:rPr lang="en-GB" smtClean="0"/>
              <a:t>10/10/2018</a:t>
            </a:fld>
            <a:endParaRPr lang="en-GB" dirty="0"/>
          </a:p>
        </p:txBody>
      </p:sp>
      <p:sp>
        <p:nvSpPr>
          <p:cNvPr id="4" name="Footer Placeholder 3">
            <a:extLst>
              <a:ext uri="{FF2B5EF4-FFF2-40B4-BE49-F238E27FC236}">
                <a16:creationId xmlns:a16="http://schemas.microsoft.com/office/drawing/2014/main" id="{7E0DAABC-BD49-4B07-93E8-117C51C1B41F}"/>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5" name="Slide Number Placeholder 4">
            <a:extLst>
              <a:ext uri="{FF2B5EF4-FFF2-40B4-BE49-F238E27FC236}">
                <a16:creationId xmlns:a16="http://schemas.microsoft.com/office/drawing/2014/main" id="{DBA7E376-3FBA-48FB-96D1-8AC4093C47B4}"/>
              </a:ext>
            </a:extLst>
          </p:cNvPr>
          <p:cNvSpPr>
            <a:spLocks noGrp="1"/>
          </p:cNvSpPr>
          <p:nvPr>
            <p:ph type="sldNum" sz="quarter" idx="12"/>
          </p:nvPr>
        </p:nvSpPr>
        <p:spPr/>
        <p:txBody>
          <a:bodyPr/>
          <a:lstStyle/>
          <a:p>
            <a:fld id="{0B12063C-9A34-41FE-BD41-DD9A793D09C1}" type="slidenum">
              <a:rPr lang="en-GB" smtClean="0"/>
              <a:pPr/>
              <a:t>‹#›</a:t>
            </a:fld>
            <a:endParaRPr lang="en-GB" dirty="0"/>
          </a:p>
        </p:txBody>
      </p:sp>
      <p:sp>
        <p:nvSpPr>
          <p:cNvPr id="7" name="Picture Placeholder 6">
            <a:extLst>
              <a:ext uri="{FF2B5EF4-FFF2-40B4-BE49-F238E27FC236}">
                <a16:creationId xmlns:a16="http://schemas.microsoft.com/office/drawing/2014/main" id="{8D8409BB-B9EB-4EAC-9110-1DE60201DA04}"/>
              </a:ext>
            </a:extLst>
          </p:cNvPr>
          <p:cNvSpPr>
            <a:spLocks noGrp="1"/>
          </p:cNvSpPr>
          <p:nvPr>
            <p:ph type="pic" sz="quarter" idx="13"/>
          </p:nvPr>
        </p:nvSpPr>
        <p:spPr>
          <a:xfrm>
            <a:off x="647700" y="1798638"/>
            <a:ext cx="10896600" cy="4319587"/>
          </a:xfrm>
          <a:solidFill>
            <a:schemeClr val="bg1">
              <a:lumMod val="85000"/>
            </a:schemeClr>
          </a:solidFill>
        </p:spPr>
        <p:txBody>
          <a:bodyPr/>
          <a:lstStyle/>
          <a:p>
            <a:r>
              <a:rPr lang="en-US" smtClean="0"/>
              <a:t>Click icon to add picture</a:t>
            </a:r>
            <a:endParaRPr lang="en-GB"/>
          </a:p>
        </p:txBody>
      </p:sp>
    </p:spTree>
    <p:extLst>
      <p:ext uri="{BB962C8B-B14F-4D97-AF65-F5344CB8AC3E}">
        <p14:creationId xmlns:p14="http://schemas.microsoft.com/office/powerpoint/2010/main" val="330211171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Gre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906C-A931-4122-872F-7DE51204EEDC}"/>
              </a:ext>
            </a:extLst>
          </p:cNvPr>
          <p:cNvSpPr>
            <a:spLocks noGrp="1"/>
          </p:cNvSpPr>
          <p:nvPr>
            <p:ph type="title"/>
          </p:nvPr>
        </p:nvSpPr>
        <p:spPr/>
        <p:txBody>
          <a:bodyPr/>
          <a:lstStyle/>
          <a:p>
            <a:r>
              <a:rPr lang="en-US" smtClean="0"/>
              <a:t>Click to edit Master title style</a:t>
            </a:r>
            <a:endParaRPr lang="en-GB" dirty="0"/>
          </a:p>
        </p:txBody>
      </p:sp>
      <p:sp>
        <p:nvSpPr>
          <p:cNvPr id="3" name="Date Placeholder 2">
            <a:extLst>
              <a:ext uri="{FF2B5EF4-FFF2-40B4-BE49-F238E27FC236}">
                <a16:creationId xmlns:a16="http://schemas.microsoft.com/office/drawing/2014/main" id="{09D0EC72-E5E5-46EC-9922-635D2735CD61}"/>
              </a:ext>
            </a:extLst>
          </p:cNvPr>
          <p:cNvSpPr>
            <a:spLocks noGrp="1"/>
          </p:cNvSpPr>
          <p:nvPr>
            <p:ph type="dt" sz="half" idx="10"/>
          </p:nvPr>
        </p:nvSpPr>
        <p:spPr/>
        <p:txBody>
          <a:bodyPr/>
          <a:lstStyle/>
          <a:p>
            <a:fld id="{DA4EC44B-86B5-41AC-B288-D7189EDE3614}" type="datetime1">
              <a:rPr lang="en-GB" smtClean="0"/>
              <a:t>10/10/2018</a:t>
            </a:fld>
            <a:endParaRPr lang="en-GB" dirty="0"/>
          </a:p>
        </p:txBody>
      </p:sp>
      <p:sp>
        <p:nvSpPr>
          <p:cNvPr id="4" name="Footer Placeholder 3">
            <a:extLst>
              <a:ext uri="{FF2B5EF4-FFF2-40B4-BE49-F238E27FC236}">
                <a16:creationId xmlns:a16="http://schemas.microsoft.com/office/drawing/2014/main" id="{7E0DAABC-BD49-4B07-93E8-117C51C1B41F}"/>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5" name="Slide Number Placeholder 4">
            <a:extLst>
              <a:ext uri="{FF2B5EF4-FFF2-40B4-BE49-F238E27FC236}">
                <a16:creationId xmlns:a16="http://schemas.microsoft.com/office/drawing/2014/main" id="{DBA7E376-3FBA-48FB-96D1-8AC4093C47B4}"/>
              </a:ext>
            </a:extLst>
          </p:cNvPr>
          <p:cNvSpPr>
            <a:spLocks noGrp="1"/>
          </p:cNvSpPr>
          <p:nvPr>
            <p:ph type="sldNum" sz="quarter" idx="12"/>
          </p:nvPr>
        </p:nvSpPr>
        <p:spPr/>
        <p:txBody>
          <a:bodyPr/>
          <a:lstStyle/>
          <a:p>
            <a:fld id="{0B12063C-9A34-41FE-BD41-DD9A793D09C1}" type="slidenum">
              <a:rPr lang="en-GB" smtClean="0"/>
              <a:pPr/>
              <a:t>‹#›</a:t>
            </a:fld>
            <a:endParaRPr lang="en-GB" dirty="0"/>
          </a:p>
        </p:txBody>
      </p:sp>
      <p:sp>
        <p:nvSpPr>
          <p:cNvPr id="6" name="Rectangle 5">
            <a:extLst>
              <a:ext uri="{FF2B5EF4-FFF2-40B4-BE49-F238E27FC236}">
                <a16:creationId xmlns:a16="http://schemas.microsoft.com/office/drawing/2014/main" id="{F1EC871D-AD3A-45F6-9C43-6EEB11B16E53}"/>
              </a:ext>
            </a:extLst>
          </p:cNvPr>
          <p:cNvSpPr/>
          <p:nvPr userDrawn="1"/>
        </p:nvSpPr>
        <p:spPr>
          <a:xfrm>
            <a:off x="647700" y="1798637"/>
            <a:ext cx="10896600" cy="4319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035276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B79F3A-2055-4125-974A-2A21F706578F}"/>
              </a:ext>
            </a:extLst>
          </p:cNvPr>
          <p:cNvSpPr>
            <a:spLocks noGrp="1"/>
          </p:cNvSpPr>
          <p:nvPr>
            <p:ph type="ctrTitle"/>
          </p:nvPr>
        </p:nvSpPr>
        <p:spPr>
          <a:xfrm>
            <a:off x="6840000" y="3276000"/>
            <a:ext cx="4704300" cy="1530000"/>
          </a:xfrm>
        </p:spPr>
        <p:txBody>
          <a:bodyPr anchor="b"/>
          <a:lstStyle>
            <a:lvl1pPr algn="l">
              <a:defRPr sz="3000">
                <a:solidFill>
                  <a:schemeClr val="bg1"/>
                </a:solidFill>
              </a:defRPr>
            </a:lvl1pPr>
          </a:lstStyle>
          <a:p>
            <a:r>
              <a:rPr lang="en-US" smtClean="0"/>
              <a:t>Click to edit Master title style</a:t>
            </a:r>
            <a:endParaRPr lang="en-GB" dirty="0"/>
          </a:p>
        </p:txBody>
      </p:sp>
      <p:sp>
        <p:nvSpPr>
          <p:cNvPr id="12" name="Subtitle 2">
            <a:extLst>
              <a:ext uri="{FF2B5EF4-FFF2-40B4-BE49-F238E27FC236}">
                <a16:creationId xmlns:a16="http://schemas.microsoft.com/office/drawing/2014/main" id="{DE3E8D6F-A55D-4F92-8404-86D5E88BF336}"/>
              </a:ext>
            </a:extLst>
          </p:cNvPr>
          <p:cNvSpPr>
            <a:spLocks noGrp="1"/>
          </p:cNvSpPr>
          <p:nvPr>
            <p:ph type="subTitle" idx="1"/>
          </p:nvPr>
        </p:nvSpPr>
        <p:spPr>
          <a:xfrm>
            <a:off x="6840000" y="5176800"/>
            <a:ext cx="4704300" cy="941425"/>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2" name="Rectangle 1">
            <a:extLst>
              <a:ext uri="{FF2B5EF4-FFF2-40B4-BE49-F238E27FC236}">
                <a16:creationId xmlns:a16="http://schemas.microsoft.com/office/drawing/2014/main" id="{4740E168-5C14-422F-B91D-EC3D8EA29503}"/>
              </a:ext>
            </a:extLst>
          </p:cNvPr>
          <p:cNvSpPr/>
          <p:nvPr userDrawn="1"/>
        </p:nvSpPr>
        <p:spPr>
          <a:xfrm>
            <a:off x="0" y="0"/>
            <a:ext cx="6480000"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bg1"/>
              </a:solidFill>
            </a:endParaRPr>
          </a:p>
        </p:txBody>
      </p:sp>
    </p:spTree>
    <p:extLst>
      <p:ext uri="{BB962C8B-B14F-4D97-AF65-F5344CB8AC3E}">
        <p14:creationId xmlns:p14="http://schemas.microsoft.com/office/powerpoint/2010/main" val="357445797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p:bg>
      <p:bgPr>
        <a:solidFill>
          <a:schemeClr val="tx2"/>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B79F3A-2055-4125-974A-2A21F706578F}"/>
              </a:ext>
            </a:extLst>
          </p:cNvPr>
          <p:cNvSpPr>
            <a:spLocks noGrp="1"/>
          </p:cNvSpPr>
          <p:nvPr>
            <p:ph type="ctrTitle"/>
          </p:nvPr>
        </p:nvSpPr>
        <p:spPr>
          <a:xfrm>
            <a:off x="6840000" y="3276000"/>
            <a:ext cx="4704300" cy="1530000"/>
          </a:xfrm>
        </p:spPr>
        <p:txBody>
          <a:bodyPr anchor="b"/>
          <a:lstStyle>
            <a:lvl1pPr algn="l">
              <a:defRPr sz="3000">
                <a:solidFill>
                  <a:schemeClr val="bg1"/>
                </a:solidFill>
              </a:defRPr>
            </a:lvl1pPr>
          </a:lstStyle>
          <a:p>
            <a:r>
              <a:rPr lang="en-US" smtClean="0"/>
              <a:t>Click to edit Master title style</a:t>
            </a:r>
            <a:endParaRPr lang="en-GB" dirty="0"/>
          </a:p>
        </p:txBody>
      </p:sp>
      <p:sp>
        <p:nvSpPr>
          <p:cNvPr id="12" name="Subtitle 2">
            <a:extLst>
              <a:ext uri="{FF2B5EF4-FFF2-40B4-BE49-F238E27FC236}">
                <a16:creationId xmlns:a16="http://schemas.microsoft.com/office/drawing/2014/main" id="{DE3E8D6F-A55D-4F92-8404-86D5E88BF336}"/>
              </a:ext>
            </a:extLst>
          </p:cNvPr>
          <p:cNvSpPr>
            <a:spLocks noGrp="1"/>
          </p:cNvSpPr>
          <p:nvPr>
            <p:ph type="subTitle" idx="1"/>
          </p:nvPr>
        </p:nvSpPr>
        <p:spPr>
          <a:xfrm>
            <a:off x="6840000" y="5176800"/>
            <a:ext cx="4704300" cy="941425"/>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13" name="Picture Placeholder 10">
            <a:extLst>
              <a:ext uri="{FF2B5EF4-FFF2-40B4-BE49-F238E27FC236}">
                <a16:creationId xmlns:a16="http://schemas.microsoft.com/office/drawing/2014/main" id="{F65AC061-4716-4E42-8AAD-90D6BD1E44FC}"/>
              </a:ext>
            </a:extLst>
          </p:cNvPr>
          <p:cNvSpPr>
            <a:spLocks noGrp="1"/>
          </p:cNvSpPr>
          <p:nvPr>
            <p:ph type="pic" sz="quarter" idx="10"/>
          </p:nvPr>
        </p:nvSpPr>
        <p:spPr>
          <a:xfrm>
            <a:off x="0" y="0"/>
            <a:ext cx="6480000" cy="6858000"/>
          </a:xfrm>
          <a:solidFill>
            <a:schemeClr val="bg1">
              <a:lumMod val="85000"/>
            </a:schemeClr>
          </a:solidFill>
        </p:spPr>
        <p:txBody>
          <a:bodyPr/>
          <a:lstStyle/>
          <a:p>
            <a:r>
              <a:rPr lang="en-US" smtClean="0"/>
              <a:t>Click icon to add picture</a:t>
            </a:r>
            <a:endParaRPr lang="en-GB"/>
          </a:p>
        </p:txBody>
      </p:sp>
    </p:spTree>
    <p:extLst>
      <p:ext uri="{BB962C8B-B14F-4D97-AF65-F5344CB8AC3E}">
        <p14:creationId xmlns:p14="http://schemas.microsoft.com/office/powerpoint/2010/main" val="24041825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1122CAF-957F-4208-A144-79D082A30FCA}"/>
              </a:ext>
            </a:extLst>
          </p:cNvPr>
          <p:cNvSpPr>
            <a:spLocks noGrp="1"/>
          </p:cNvSpPr>
          <p:nvPr>
            <p:ph type="pic" sz="quarter" idx="10"/>
          </p:nvPr>
        </p:nvSpPr>
        <p:spPr>
          <a:xfrm>
            <a:off x="0" y="-1"/>
            <a:ext cx="12192000" cy="4140000"/>
          </a:xfrm>
          <a:solidFill>
            <a:schemeClr val="bg1">
              <a:lumMod val="85000"/>
            </a:schemeClr>
          </a:solidFill>
        </p:spPr>
        <p:txBody>
          <a:bodyPr/>
          <a:lstStyle/>
          <a:p>
            <a:r>
              <a:rPr lang="en-US" smtClean="0"/>
              <a:t>Click icon to add picture</a:t>
            </a:r>
            <a:endParaRPr lang="en-GB"/>
          </a:p>
        </p:txBody>
      </p:sp>
      <p:sp>
        <p:nvSpPr>
          <p:cNvPr id="8" name="TextBox 7">
            <a:extLst>
              <a:ext uri="{FF2B5EF4-FFF2-40B4-BE49-F238E27FC236}">
                <a16:creationId xmlns:a16="http://schemas.microsoft.com/office/drawing/2014/main" id="{3625FA8C-9AEE-4770-9B9F-0C67940B4A58}"/>
              </a:ext>
            </a:extLst>
          </p:cNvPr>
          <p:cNvSpPr txBox="1"/>
          <p:nvPr userDrawn="1"/>
        </p:nvSpPr>
        <p:spPr>
          <a:xfrm>
            <a:off x="639449" y="6143863"/>
            <a:ext cx="5448000" cy="437375"/>
          </a:xfrm>
          <a:prstGeom prst="rect">
            <a:avLst/>
          </a:prstGeom>
          <a:noFill/>
        </p:spPr>
        <p:txBody>
          <a:bodyPr wrap="square" lIns="0" tIns="0" rIns="0" bIns="0" rtlCol="0" anchor="b">
            <a:noAutofit/>
          </a:bodyPr>
          <a:lstStyle/>
          <a:p>
            <a:pPr algn="l"/>
            <a:r>
              <a:rPr lang="en-GB" sz="1200" i="1" dirty="0">
                <a:solidFill>
                  <a:schemeClr val="bg2"/>
                </a:solidFill>
              </a:rPr>
              <a:t>The business of sustainability</a:t>
            </a:r>
          </a:p>
        </p:txBody>
      </p:sp>
      <p:sp>
        <p:nvSpPr>
          <p:cNvPr id="9" name="Title 8">
            <a:extLst>
              <a:ext uri="{FF2B5EF4-FFF2-40B4-BE49-F238E27FC236}">
                <a16:creationId xmlns:a16="http://schemas.microsoft.com/office/drawing/2014/main" id="{1879C211-2572-451F-85FF-E83018BA66F6}"/>
              </a:ext>
            </a:extLst>
          </p:cNvPr>
          <p:cNvSpPr>
            <a:spLocks noGrp="1"/>
          </p:cNvSpPr>
          <p:nvPr>
            <p:ph type="title"/>
          </p:nvPr>
        </p:nvSpPr>
        <p:spPr>
          <a:xfrm>
            <a:off x="647700" y="4446000"/>
            <a:ext cx="3917576" cy="1052650"/>
          </a:xfrm>
        </p:spPr>
        <p:txBody>
          <a:bodyPr/>
          <a:lstStyle/>
          <a:p>
            <a:r>
              <a:rPr lang="en-US" smtClean="0"/>
              <a:t>Click to edit Master title style</a:t>
            </a:r>
            <a:endParaRPr lang="en-GB" dirty="0"/>
          </a:p>
        </p:txBody>
      </p:sp>
      <p:sp>
        <p:nvSpPr>
          <p:cNvPr id="11" name="Text Placeholder 10">
            <a:extLst>
              <a:ext uri="{FF2B5EF4-FFF2-40B4-BE49-F238E27FC236}">
                <a16:creationId xmlns:a16="http://schemas.microsoft.com/office/drawing/2014/main" id="{9381BD96-BA91-43F1-A2A3-CF8E5D21067C}"/>
              </a:ext>
            </a:extLst>
          </p:cNvPr>
          <p:cNvSpPr>
            <a:spLocks noGrp="1"/>
          </p:cNvSpPr>
          <p:nvPr>
            <p:ph type="body" sz="quarter" idx="11"/>
          </p:nvPr>
        </p:nvSpPr>
        <p:spPr>
          <a:xfrm>
            <a:off x="4816800" y="4446587"/>
            <a:ext cx="2464782" cy="1671638"/>
          </a:xfrm>
        </p:spPr>
        <p:txBody>
          <a:bodyPr/>
          <a:lstStyle>
            <a:lvl1pPr>
              <a:spcBef>
                <a:spcPts val="0"/>
              </a:spcBef>
              <a:spcAft>
                <a:spcPts val="0"/>
              </a:spcAft>
              <a:defRPr sz="1400"/>
            </a:lvl1pPr>
            <a:lvl2pPr>
              <a:spcBef>
                <a:spcPts val="0"/>
              </a:spcBef>
              <a:spcAft>
                <a:spcPts val="0"/>
              </a:spcAft>
              <a:defRPr sz="1400"/>
            </a:lvl2pPr>
            <a:lvl3pPr>
              <a:defRPr sz="1400"/>
            </a:lvl3pPr>
            <a:lvl4pPr>
              <a:defRPr sz="1400"/>
            </a:lvl4pPr>
            <a:lvl5pPr>
              <a:defRPr sz="1400"/>
            </a:lvl5pPr>
          </a:lstStyle>
          <a:p>
            <a:pPr lvl="0"/>
            <a:r>
              <a:rPr lang="en-US" smtClean="0"/>
              <a:t>Edit Master text styles</a:t>
            </a:r>
          </a:p>
          <a:p>
            <a:pPr lvl="1"/>
            <a:r>
              <a:rPr lang="en-US" smtClean="0"/>
              <a:t>Second level</a:t>
            </a:r>
          </a:p>
        </p:txBody>
      </p:sp>
      <p:sp>
        <p:nvSpPr>
          <p:cNvPr id="12" name="Text Placeholder 10">
            <a:extLst>
              <a:ext uri="{FF2B5EF4-FFF2-40B4-BE49-F238E27FC236}">
                <a16:creationId xmlns:a16="http://schemas.microsoft.com/office/drawing/2014/main" id="{B4B9976B-7F6C-4A2E-BF0A-6750257DEFE0}"/>
              </a:ext>
            </a:extLst>
          </p:cNvPr>
          <p:cNvSpPr>
            <a:spLocks noGrp="1"/>
          </p:cNvSpPr>
          <p:nvPr>
            <p:ph type="body" sz="quarter" idx="12"/>
          </p:nvPr>
        </p:nvSpPr>
        <p:spPr>
          <a:xfrm>
            <a:off x="7592400" y="4446000"/>
            <a:ext cx="2464782" cy="1671638"/>
          </a:xfrm>
        </p:spPr>
        <p:txBody>
          <a:bodyPr/>
          <a:lstStyle>
            <a:lvl1pPr>
              <a:spcBef>
                <a:spcPts val="0"/>
              </a:spcBef>
              <a:spcAft>
                <a:spcPts val="0"/>
              </a:spcAft>
              <a:defRPr sz="1400"/>
            </a:lvl1pPr>
            <a:lvl2pPr>
              <a:spcBef>
                <a:spcPts val="0"/>
              </a:spcBef>
              <a:spcAft>
                <a:spcPts val="0"/>
              </a:spcAft>
              <a:defRPr sz="1400"/>
            </a:lvl2pPr>
            <a:lvl3pPr>
              <a:defRPr sz="1400"/>
            </a:lvl3pPr>
            <a:lvl4pPr>
              <a:defRPr sz="1400"/>
            </a:lvl4pPr>
            <a:lvl5pPr>
              <a:defRPr sz="1400"/>
            </a:lvl5pPr>
          </a:lstStyle>
          <a:p>
            <a:pPr lvl="0"/>
            <a:r>
              <a:rPr lang="en-US" smtClean="0"/>
              <a:t>Edit Master text styles</a:t>
            </a:r>
          </a:p>
          <a:p>
            <a:pPr lvl="1"/>
            <a:r>
              <a:rPr lang="en-US" smtClean="0"/>
              <a:t>Second level</a:t>
            </a:r>
          </a:p>
        </p:txBody>
      </p:sp>
      <p:pic>
        <p:nvPicPr>
          <p:cNvPr id="13" name="Picture 12">
            <a:extLst>
              <a:ext uri="{FF2B5EF4-FFF2-40B4-BE49-F238E27FC236}">
                <a16:creationId xmlns:a16="http://schemas.microsoft.com/office/drawing/2014/main" id="{361BAC1D-9079-4660-9D30-01CAC692CB3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332800" y="5857754"/>
            <a:ext cx="540000" cy="697846"/>
          </a:xfrm>
          <a:prstGeom prst="rect">
            <a:avLst/>
          </a:prstGeom>
        </p:spPr>
      </p:pic>
    </p:spTree>
    <p:extLst>
      <p:ext uri="{BB962C8B-B14F-4D97-AF65-F5344CB8AC3E}">
        <p14:creationId xmlns:p14="http://schemas.microsoft.com/office/powerpoint/2010/main" val="182980906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D15CF-6922-4E9F-9BF9-215BEC21FFBD}"/>
              </a:ext>
            </a:extLst>
          </p:cNvPr>
          <p:cNvSpPr>
            <a:spLocks noGrp="1"/>
          </p:cNvSpPr>
          <p:nvPr>
            <p:ph type="title"/>
          </p:nvPr>
        </p:nvSpPr>
        <p:spPr/>
        <p:txBody>
          <a:bodyPr/>
          <a:lstStyle/>
          <a:p>
            <a:r>
              <a:rPr lang="en-US" smtClean="0"/>
              <a:t>Click to edit Master title style</a:t>
            </a:r>
            <a:endParaRPr lang="en-GB" dirty="0"/>
          </a:p>
        </p:txBody>
      </p:sp>
      <p:sp>
        <p:nvSpPr>
          <p:cNvPr id="3" name="Date Placeholder 2">
            <a:extLst>
              <a:ext uri="{FF2B5EF4-FFF2-40B4-BE49-F238E27FC236}">
                <a16:creationId xmlns:a16="http://schemas.microsoft.com/office/drawing/2014/main" id="{8EFC8477-7EFF-4B72-914E-3F5AD3C3B802}"/>
              </a:ext>
            </a:extLst>
          </p:cNvPr>
          <p:cNvSpPr>
            <a:spLocks noGrp="1"/>
          </p:cNvSpPr>
          <p:nvPr>
            <p:ph type="dt" sz="half" idx="10"/>
          </p:nvPr>
        </p:nvSpPr>
        <p:spPr/>
        <p:txBody>
          <a:bodyPr/>
          <a:lstStyle/>
          <a:p>
            <a:fld id="{E82DD8FA-62A9-4E5F-BDEE-E7EA49D2E0C1}" type="datetime1">
              <a:rPr lang="en-GB" smtClean="0"/>
              <a:t>10/10/2018</a:t>
            </a:fld>
            <a:endParaRPr lang="en-GB" dirty="0"/>
          </a:p>
        </p:txBody>
      </p:sp>
      <p:sp>
        <p:nvSpPr>
          <p:cNvPr id="4" name="Footer Placeholder 3">
            <a:extLst>
              <a:ext uri="{FF2B5EF4-FFF2-40B4-BE49-F238E27FC236}">
                <a16:creationId xmlns:a16="http://schemas.microsoft.com/office/drawing/2014/main" id="{6F0B407F-0B21-471D-9D94-5B948A7E7BBA}"/>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5" name="Slide Number Placeholder 4">
            <a:extLst>
              <a:ext uri="{FF2B5EF4-FFF2-40B4-BE49-F238E27FC236}">
                <a16:creationId xmlns:a16="http://schemas.microsoft.com/office/drawing/2014/main" id="{68D3E5C0-A919-43DA-B5DA-A83751EC5D9A}"/>
              </a:ext>
            </a:extLst>
          </p:cNvPr>
          <p:cNvSpPr>
            <a:spLocks noGrp="1"/>
          </p:cNvSpPr>
          <p:nvPr>
            <p:ph type="sldNum" sz="quarter" idx="12"/>
          </p:nvPr>
        </p:nvSpPr>
        <p:spPr/>
        <p:txBody>
          <a:bodyPr/>
          <a:lstStyle/>
          <a:p>
            <a:fld id="{0B12063C-9A34-41FE-BD41-DD9A793D09C1}" type="slidenum">
              <a:rPr lang="en-GB" smtClean="0"/>
              <a:t>‹#›</a:t>
            </a:fld>
            <a:endParaRPr lang="en-GB" dirty="0"/>
          </a:p>
        </p:txBody>
      </p:sp>
    </p:spTree>
    <p:extLst>
      <p:ext uri="{BB962C8B-B14F-4D97-AF65-F5344CB8AC3E}">
        <p14:creationId xmlns:p14="http://schemas.microsoft.com/office/powerpoint/2010/main" val="144908270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AC7E34-E6CF-4BB2-A303-B74484921E9A}"/>
              </a:ext>
            </a:extLst>
          </p:cNvPr>
          <p:cNvSpPr>
            <a:spLocks noGrp="1"/>
          </p:cNvSpPr>
          <p:nvPr>
            <p:ph type="dt" sz="half" idx="10"/>
          </p:nvPr>
        </p:nvSpPr>
        <p:spPr/>
        <p:txBody>
          <a:bodyPr/>
          <a:lstStyle/>
          <a:p>
            <a:fld id="{8943FD3F-A591-4407-83C1-FCC1179DE4F7}" type="datetime1">
              <a:rPr lang="en-GB" smtClean="0"/>
              <a:t>10/10/2018</a:t>
            </a:fld>
            <a:endParaRPr lang="en-GB" dirty="0"/>
          </a:p>
        </p:txBody>
      </p:sp>
      <p:sp>
        <p:nvSpPr>
          <p:cNvPr id="3" name="Footer Placeholder 2">
            <a:extLst>
              <a:ext uri="{FF2B5EF4-FFF2-40B4-BE49-F238E27FC236}">
                <a16:creationId xmlns:a16="http://schemas.microsoft.com/office/drawing/2014/main" id="{F0EDEB95-E8B8-422B-AF25-0A8952F417C3}"/>
              </a:ext>
            </a:extLst>
          </p:cNvPr>
          <p:cNvSpPr>
            <a:spLocks noGrp="1"/>
          </p:cNvSpPr>
          <p:nvPr>
            <p:ph type="ftr" sz="quarter" idx="11"/>
          </p:nvPr>
        </p:nvSpPr>
        <p:spPr/>
        <p:txBody>
          <a:bodyPr/>
          <a:lstStyle/>
          <a:p>
            <a:r>
              <a:rPr lang="en-GB"/>
              <a:t>Title of Presentation (Insert &gt; Header &amp; Footer to edit)</a:t>
            </a:r>
            <a:endParaRPr lang="en-GB" dirty="0"/>
          </a:p>
        </p:txBody>
      </p:sp>
      <p:sp>
        <p:nvSpPr>
          <p:cNvPr id="4" name="Slide Number Placeholder 3">
            <a:extLst>
              <a:ext uri="{FF2B5EF4-FFF2-40B4-BE49-F238E27FC236}">
                <a16:creationId xmlns:a16="http://schemas.microsoft.com/office/drawing/2014/main" id="{66364E44-7DF0-4B45-B1A1-18E82552ADAC}"/>
              </a:ext>
            </a:extLst>
          </p:cNvPr>
          <p:cNvSpPr>
            <a:spLocks noGrp="1"/>
          </p:cNvSpPr>
          <p:nvPr>
            <p:ph type="sldNum" sz="quarter" idx="12"/>
          </p:nvPr>
        </p:nvSpPr>
        <p:spPr/>
        <p:txBody>
          <a:bodyPr/>
          <a:lstStyle/>
          <a:p>
            <a:fld id="{0B12063C-9A34-41FE-BD41-DD9A793D09C1}" type="slidenum">
              <a:rPr lang="en-GB" smtClean="0"/>
              <a:t>‹#›</a:t>
            </a:fld>
            <a:endParaRPr lang="en-GB" dirty="0"/>
          </a:p>
        </p:txBody>
      </p:sp>
      <p:sp>
        <p:nvSpPr>
          <p:cNvPr id="5" name="TextBox 4">
            <a:extLst>
              <a:ext uri="{FF2B5EF4-FFF2-40B4-BE49-F238E27FC236}">
                <a16:creationId xmlns:a16="http://schemas.microsoft.com/office/drawing/2014/main" id="{16C93810-B908-41EF-AB03-193E6739D848}"/>
              </a:ext>
            </a:extLst>
          </p:cNvPr>
          <p:cNvSpPr txBox="1"/>
          <p:nvPr userDrawn="1"/>
        </p:nvSpPr>
        <p:spPr>
          <a:xfrm>
            <a:off x="720000" y="6462000"/>
            <a:ext cx="712694" cy="255494"/>
          </a:xfrm>
          <a:prstGeom prst="rect">
            <a:avLst/>
          </a:prstGeom>
          <a:noFill/>
        </p:spPr>
        <p:txBody>
          <a:bodyPr wrap="square" lIns="0" tIns="0" rIns="0" bIns="0" rtlCol="0">
            <a:noAutofit/>
          </a:bodyPr>
          <a:lstStyle/>
          <a:p>
            <a:r>
              <a:rPr lang="en-GB" sz="800"/>
              <a:t>www.erm.com</a:t>
            </a:r>
            <a:endParaRPr lang="en-GB" sz="800" dirty="0"/>
          </a:p>
        </p:txBody>
      </p:sp>
      <p:sp>
        <p:nvSpPr>
          <p:cNvPr id="6" name="Freeform: Shape 5">
            <a:extLst>
              <a:ext uri="{FF2B5EF4-FFF2-40B4-BE49-F238E27FC236}">
                <a16:creationId xmlns:a16="http://schemas.microsoft.com/office/drawing/2014/main" id="{AC8A9039-1FE4-44BB-9217-67838D51C952}"/>
              </a:ext>
            </a:extLst>
          </p:cNvPr>
          <p:cNvSpPr/>
          <p:nvPr userDrawn="1"/>
        </p:nvSpPr>
        <p:spPr>
          <a:xfrm>
            <a:off x="647698" y="6411600"/>
            <a:ext cx="10896600" cy="144000"/>
          </a:xfrm>
          <a:custGeom>
            <a:avLst/>
            <a:gdLst>
              <a:gd name="connsiteX0" fmla="*/ 0 w 10905565"/>
              <a:gd name="connsiteY0" fmla="*/ 376518 h 376518"/>
              <a:gd name="connsiteX1" fmla="*/ 0 w 10905565"/>
              <a:gd name="connsiteY1" fmla="*/ 0 h 376518"/>
              <a:gd name="connsiteX2" fmla="*/ 10905565 w 10905565"/>
              <a:gd name="connsiteY2" fmla="*/ 0 h 376518"/>
            </a:gdLst>
            <a:ahLst/>
            <a:cxnLst>
              <a:cxn ang="0">
                <a:pos x="connsiteX0" y="connsiteY0"/>
              </a:cxn>
              <a:cxn ang="0">
                <a:pos x="connsiteX1" y="connsiteY1"/>
              </a:cxn>
              <a:cxn ang="0">
                <a:pos x="connsiteX2" y="connsiteY2"/>
              </a:cxn>
            </a:cxnLst>
            <a:rect l="l" t="t" r="r" b="b"/>
            <a:pathLst>
              <a:path w="10905565" h="376518">
                <a:moveTo>
                  <a:pt x="0" y="376518"/>
                </a:moveTo>
                <a:lnTo>
                  <a:pt x="0" y="0"/>
                </a:lnTo>
                <a:lnTo>
                  <a:pt x="10905565" y="0"/>
                </a:lnTo>
              </a:path>
            </a:pathLst>
          </a:cu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04528192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3DEAD7-3A52-4D15-AF58-4F97714F709B}"/>
              </a:ext>
            </a:extLst>
          </p:cNvPr>
          <p:cNvSpPr>
            <a:spLocks noGrp="1"/>
          </p:cNvSpPr>
          <p:nvPr>
            <p:ph type="title"/>
          </p:nvPr>
        </p:nvSpPr>
        <p:spPr>
          <a:xfrm>
            <a:off x="720001" y="387350"/>
            <a:ext cx="9419362" cy="1052650"/>
          </a:xfrm>
          <a:prstGeom prst="rect">
            <a:avLst/>
          </a:prstGeom>
        </p:spPr>
        <p:txBody>
          <a:bodyPr vert="horz" lIns="0" tIns="0" rIns="0" bIns="0" rtlCol="0" anchor="t">
            <a:no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A9623E01-8C83-4BEF-AC8B-01A5594C2AE4}"/>
              </a:ext>
            </a:extLst>
          </p:cNvPr>
          <p:cNvSpPr>
            <a:spLocks noGrp="1"/>
          </p:cNvSpPr>
          <p:nvPr>
            <p:ph type="body" idx="1"/>
          </p:nvPr>
        </p:nvSpPr>
        <p:spPr>
          <a:xfrm>
            <a:off x="647699" y="1798638"/>
            <a:ext cx="9491664" cy="4319587"/>
          </a:xfrm>
          <a:prstGeom prst="rect">
            <a:avLst/>
          </a:prstGeom>
        </p:spPr>
        <p:txBody>
          <a:bodyPr vert="horz" lIns="0" tIns="0" rIns="0" bIns="0" rtlCol="0" anchor="t">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a:extLst>
              <a:ext uri="{FF2B5EF4-FFF2-40B4-BE49-F238E27FC236}">
                <a16:creationId xmlns:a16="http://schemas.microsoft.com/office/drawing/2014/main" id="{E7FE076E-7C27-4E6A-A826-AB66574747F1}"/>
              </a:ext>
            </a:extLst>
          </p:cNvPr>
          <p:cNvSpPr>
            <a:spLocks noGrp="1"/>
          </p:cNvSpPr>
          <p:nvPr>
            <p:ph type="dt" sz="half" idx="2"/>
          </p:nvPr>
        </p:nvSpPr>
        <p:spPr>
          <a:xfrm>
            <a:off x="8856000" y="6462001"/>
            <a:ext cx="2142485" cy="255494"/>
          </a:xfrm>
          <a:prstGeom prst="rect">
            <a:avLst/>
          </a:prstGeom>
        </p:spPr>
        <p:txBody>
          <a:bodyPr vert="horz" lIns="0" tIns="0" rIns="0" bIns="0" rtlCol="0" anchor="t">
            <a:noAutofit/>
          </a:bodyPr>
          <a:lstStyle>
            <a:lvl1pPr algn="r">
              <a:defRPr sz="800">
                <a:solidFill>
                  <a:schemeClr val="tx1"/>
                </a:solidFill>
              </a:defRPr>
            </a:lvl1pPr>
          </a:lstStyle>
          <a:p>
            <a:fld id="{1C9E28CD-CBB7-4BF5-B7C7-FD95D56E2083}" type="datetime1">
              <a:rPr lang="en-GB" smtClean="0"/>
              <a:t>10/10/2018</a:t>
            </a:fld>
            <a:endParaRPr lang="en-GB" dirty="0"/>
          </a:p>
        </p:txBody>
      </p:sp>
      <p:sp>
        <p:nvSpPr>
          <p:cNvPr id="5" name="Footer Placeholder 4">
            <a:extLst>
              <a:ext uri="{FF2B5EF4-FFF2-40B4-BE49-F238E27FC236}">
                <a16:creationId xmlns:a16="http://schemas.microsoft.com/office/drawing/2014/main" id="{E1DE715B-A230-4390-832E-1EBE38BD8FA8}"/>
              </a:ext>
            </a:extLst>
          </p:cNvPr>
          <p:cNvSpPr>
            <a:spLocks noGrp="1"/>
          </p:cNvSpPr>
          <p:nvPr>
            <p:ph type="ftr" sz="quarter" idx="3"/>
          </p:nvPr>
        </p:nvSpPr>
        <p:spPr>
          <a:xfrm>
            <a:off x="1800000" y="6462001"/>
            <a:ext cx="7056000" cy="255494"/>
          </a:xfrm>
          <a:prstGeom prst="rect">
            <a:avLst/>
          </a:prstGeom>
        </p:spPr>
        <p:txBody>
          <a:bodyPr vert="horz" lIns="0" tIns="0" rIns="0" bIns="0" rtlCol="0" anchor="t">
            <a:noAutofit/>
          </a:bodyPr>
          <a:lstStyle>
            <a:lvl1pPr algn="l">
              <a:defRPr sz="800" b="1">
                <a:solidFill>
                  <a:schemeClr val="tx1"/>
                </a:solidFill>
              </a:defRPr>
            </a:lvl1pPr>
          </a:lstStyle>
          <a:p>
            <a:r>
              <a:rPr lang="en-GB"/>
              <a:t>Title of Presentation (Insert &gt; Header &amp; Footer to edit)</a:t>
            </a:r>
            <a:endParaRPr lang="en-GB" dirty="0"/>
          </a:p>
        </p:txBody>
      </p:sp>
      <p:sp>
        <p:nvSpPr>
          <p:cNvPr id="6" name="Slide Number Placeholder 5">
            <a:extLst>
              <a:ext uri="{FF2B5EF4-FFF2-40B4-BE49-F238E27FC236}">
                <a16:creationId xmlns:a16="http://schemas.microsoft.com/office/drawing/2014/main" id="{A6BC4DD2-ECF3-45B9-908C-82F90D5B3004}"/>
              </a:ext>
            </a:extLst>
          </p:cNvPr>
          <p:cNvSpPr>
            <a:spLocks noGrp="1"/>
          </p:cNvSpPr>
          <p:nvPr>
            <p:ph type="sldNum" sz="quarter" idx="4"/>
          </p:nvPr>
        </p:nvSpPr>
        <p:spPr>
          <a:xfrm>
            <a:off x="11201400" y="6462001"/>
            <a:ext cx="342898" cy="255494"/>
          </a:xfrm>
          <a:prstGeom prst="rect">
            <a:avLst/>
          </a:prstGeom>
        </p:spPr>
        <p:txBody>
          <a:bodyPr vert="horz" lIns="0" tIns="0" rIns="0" bIns="0" rtlCol="0" anchor="t">
            <a:noAutofit/>
          </a:bodyPr>
          <a:lstStyle>
            <a:lvl1pPr algn="l">
              <a:defRPr sz="800">
                <a:solidFill>
                  <a:schemeClr val="tx1"/>
                </a:solidFill>
              </a:defRPr>
            </a:lvl1pPr>
          </a:lstStyle>
          <a:p>
            <a:fld id="{0B12063C-9A34-41FE-BD41-DD9A793D09C1}" type="slidenum">
              <a:rPr lang="en-GB" smtClean="0"/>
              <a:pPr/>
              <a:t>‹#›</a:t>
            </a:fld>
            <a:endParaRPr lang="en-GB" dirty="0"/>
          </a:p>
        </p:txBody>
      </p:sp>
      <p:sp>
        <p:nvSpPr>
          <p:cNvPr id="7" name="TextBox 6">
            <a:extLst>
              <a:ext uri="{FF2B5EF4-FFF2-40B4-BE49-F238E27FC236}">
                <a16:creationId xmlns:a16="http://schemas.microsoft.com/office/drawing/2014/main" id="{4B43746B-0224-44DF-AF40-79E2F3ECCB38}"/>
              </a:ext>
            </a:extLst>
          </p:cNvPr>
          <p:cNvSpPr txBox="1"/>
          <p:nvPr userDrawn="1"/>
        </p:nvSpPr>
        <p:spPr>
          <a:xfrm>
            <a:off x="720000" y="6462000"/>
            <a:ext cx="712694" cy="255494"/>
          </a:xfrm>
          <a:prstGeom prst="rect">
            <a:avLst/>
          </a:prstGeom>
          <a:noFill/>
        </p:spPr>
        <p:txBody>
          <a:bodyPr wrap="square" lIns="0" tIns="0" rIns="0" bIns="0" rtlCol="0">
            <a:noAutofit/>
          </a:bodyPr>
          <a:lstStyle/>
          <a:p>
            <a:r>
              <a:rPr lang="en-GB" sz="800" dirty="0"/>
              <a:t>www.erm.com</a:t>
            </a:r>
          </a:p>
        </p:txBody>
      </p:sp>
      <p:sp>
        <p:nvSpPr>
          <p:cNvPr id="10" name="Freeform: Shape 9">
            <a:extLst>
              <a:ext uri="{FF2B5EF4-FFF2-40B4-BE49-F238E27FC236}">
                <a16:creationId xmlns:a16="http://schemas.microsoft.com/office/drawing/2014/main" id="{0C1AEFF4-DEEB-4676-BE49-5C79B8F36001}"/>
              </a:ext>
            </a:extLst>
          </p:cNvPr>
          <p:cNvSpPr/>
          <p:nvPr userDrawn="1"/>
        </p:nvSpPr>
        <p:spPr>
          <a:xfrm>
            <a:off x="647699" y="288000"/>
            <a:ext cx="10896600" cy="1152000"/>
          </a:xfrm>
          <a:custGeom>
            <a:avLst/>
            <a:gdLst>
              <a:gd name="connsiteX0" fmla="*/ 0 w 10905565"/>
              <a:gd name="connsiteY0" fmla="*/ 376518 h 376518"/>
              <a:gd name="connsiteX1" fmla="*/ 0 w 10905565"/>
              <a:gd name="connsiteY1" fmla="*/ 0 h 376518"/>
              <a:gd name="connsiteX2" fmla="*/ 10905565 w 10905565"/>
              <a:gd name="connsiteY2" fmla="*/ 0 h 376518"/>
            </a:gdLst>
            <a:ahLst/>
            <a:cxnLst>
              <a:cxn ang="0">
                <a:pos x="connsiteX0" y="connsiteY0"/>
              </a:cxn>
              <a:cxn ang="0">
                <a:pos x="connsiteX1" y="connsiteY1"/>
              </a:cxn>
              <a:cxn ang="0">
                <a:pos x="connsiteX2" y="connsiteY2"/>
              </a:cxn>
            </a:cxnLst>
            <a:rect l="l" t="t" r="r" b="b"/>
            <a:pathLst>
              <a:path w="10905565" h="376518">
                <a:moveTo>
                  <a:pt x="0" y="376518"/>
                </a:moveTo>
                <a:lnTo>
                  <a:pt x="0" y="0"/>
                </a:lnTo>
                <a:lnTo>
                  <a:pt x="10905565" y="0"/>
                </a:lnTo>
              </a:path>
            </a:pathLst>
          </a:cu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Freeform: Shape 10">
            <a:extLst>
              <a:ext uri="{FF2B5EF4-FFF2-40B4-BE49-F238E27FC236}">
                <a16:creationId xmlns:a16="http://schemas.microsoft.com/office/drawing/2014/main" id="{B5AB4FEF-AB48-4942-9A32-58ABA7599C3C}"/>
              </a:ext>
            </a:extLst>
          </p:cNvPr>
          <p:cNvSpPr/>
          <p:nvPr userDrawn="1"/>
        </p:nvSpPr>
        <p:spPr>
          <a:xfrm>
            <a:off x="647698" y="6411600"/>
            <a:ext cx="10896600" cy="144000"/>
          </a:xfrm>
          <a:custGeom>
            <a:avLst/>
            <a:gdLst>
              <a:gd name="connsiteX0" fmla="*/ 0 w 10905565"/>
              <a:gd name="connsiteY0" fmla="*/ 376518 h 376518"/>
              <a:gd name="connsiteX1" fmla="*/ 0 w 10905565"/>
              <a:gd name="connsiteY1" fmla="*/ 0 h 376518"/>
              <a:gd name="connsiteX2" fmla="*/ 10905565 w 10905565"/>
              <a:gd name="connsiteY2" fmla="*/ 0 h 376518"/>
            </a:gdLst>
            <a:ahLst/>
            <a:cxnLst>
              <a:cxn ang="0">
                <a:pos x="connsiteX0" y="connsiteY0"/>
              </a:cxn>
              <a:cxn ang="0">
                <a:pos x="connsiteX1" y="connsiteY1"/>
              </a:cxn>
              <a:cxn ang="0">
                <a:pos x="connsiteX2" y="connsiteY2"/>
              </a:cxn>
            </a:cxnLst>
            <a:rect l="l" t="t" r="r" b="b"/>
            <a:pathLst>
              <a:path w="10905565" h="376518">
                <a:moveTo>
                  <a:pt x="0" y="376518"/>
                </a:moveTo>
                <a:lnTo>
                  <a:pt x="0" y="0"/>
                </a:lnTo>
                <a:lnTo>
                  <a:pt x="10905565" y="0"/>
                </a:lnTo>
              </a:path>
            </a:pathLst>
          </a:cu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82744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61" r:id="rId5"/>
    <p:sldLayoutId id="2147483662" r:id="rId6"/>
    <p:sldLayoutId id="2147483663" r:id="rId7"/>
    <p:sldLayoutId id="2147483664" r:id="rId8"/>
    <p:sldLayoutId id="2147483665" r:id="rId9"/>
    <p:sldLayoutId id="2147483666" r:id="rId10"/>
    <p:sldLayoutId id="2147483651" r:id="rId11"/>
    <p:sldLayoutId id="2147483667" r:id="rId12"/>
    <p:sldLayoutId id="2147483654" r:id="rId13"/>
    <p:sldLayoutId id="2147483655" r:id="rId14"/>
  </p:sldLayoutIdLst>
  <p:transition>
    <p:fade/>
  </p:transition>
  <p:hf hdr="0" dt="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1049"/>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992"/>
        </a:spcBef>
        <a:spcAft>
          <a:spcPts val="992"/>
        </a:spcAft>
        <a:buFont typeface="Arial" panose="020B0604020202020204" pitchFamily="34" charset="0"/>
        <a:buNone/>
        <a:defRPr sz="2000" b="1" kern="1200">
          <a:solidFill>
            <a:schemeClr val="tx1"/>
          </a:solidFill>
          <a:latin typeface="+mn-lt"/>
          <a:ea typeface="+mn-ea"/>
          <a:cs typeface="+mn-cs"/>
        </a:defRPr>
      </a:lvl2pPr>
      <a:lvl3pPr marL="266700" indent="-266700" algn="l" defTabSz="914400" rtl="0" eaLnBrk="1" latinLnBrk="0" hangingPunct="1">
        <a:lnSpc>
          <a:spcPct val="100000"/>
        </a:lnSpc>
        <a:spcBef>
          <a:spcPts val="0"/>
        </a:spcBef>
        <a:spcAft>
          <a:spcPts val="1049"/>
        </a:spcAft>
        <a:buClr>
          <a:schemeClr val="tx2"/>
        </a:buClr>
        <a:buSzPct val="85000"/>
        <a:buFont typeface="Wingdings" panose="05000000000000000000" pitchFamily="2" charset="2"/>
        <a:buChar char="n"/>
        <a:defRPr sz="1800" kern="1200">
          <a:solidFill>
            <a:schemeClr val="tx1"/>
          </a:solidFill>
          <a:latin typeface="+mn-lt"/>
          <a:ea typeface="+mn-ea"/>
          <a:cs typeface="+mn-cs"/>
        </a:defRPr>
      </a:lvl3pPr>
      <a:lvl4pPr marL="539750" indent="-273050" algn="l" defTabSz="914400" rtl="0" eaLnBrk="1" latinLnBrk="0" hangingPunct="1">
        <a:lnSpc>
          <a:spcPct val="100000"/>
        </a:lnSpc>
        <a:spcBef>
          <a:spcPts val="0"/>
        </a:spcBef>
        <a:spcAft>
          <a:spcPts val="1049"/>
        </a:spcAft>
        <a:buClr>
          <a:schemeClr val="tx2"/>
        </a:buClr>
        <a:buSzPct val="85000"/>
        <a:buFont typeface="Wingdings" panose="05000000000000000000" pitchFamily="2" charset="2"/>
        <a:buChar char="n"/>
        <a:defRPr sz="1800" kern="1200">
          <a:solidFill>
            <a:schemeClr val="tx1"/>
          </a:solidFill>
          <a:latin typeface="+mn-lt"/>
          <a:ea typeface="+mn-ea"/>
          <a:cs typeface="+mn-cs"/>
        </a:defRPr>
      </a:lvl4pPr>
      <a:lvl5pPr marL="806450" indent="-266700" algn="l" defTabSz="914400" rtl="0" eaLnBrk="1" latinLnBrk="0" hangingPunct="1">
        <a:lnSpc>
          <a:spcPct val="100000"/>
        </a:lnSpc>
        <a:spcBef>
          <a:spcPts val="0"/>
        </a:spcBef>
        <a:spcAft>
          <a:spcPts val="1049"/>
        </a:spcAft>
        <a:buClr>
          <a:schemeClr val="tx2"/>
        </a:buClr>
        <a:buSzPct val="85000"/>
        <a:buFont typeface="Wingdings" panose="05000000000000000000"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08" userDrawn="1">
          <p15:clr>
            <a:srgbClr val="F26B43"/>
          </p15:clr>
        </p15:guide>
        <p15:guide id="4" pos="7272" userDrawn="1">
          <p15:clr>
            <a:srgbClr val="F26B43"/>
          </p15:clr>
        </p15:guide>
        <p15:guide id="5" pos="3772" userDrawn="1">
          <p15:clr>
            <a:srgbClr val="F26B43"/>
          </p15:clr>
        </p15:guide>
        <p15:guide id="6" pos="3908" userDrawn="1">
          <p15:clr>
            <a:srgbClr val="F26B43"/>
          </p15:clr>
        </p15:guide>
        <p15:guide id="7" orient="horz" pos="244" userDrawn="1">
          <p15:clr>
            <a:srgbClr val="F26B43"/>
          </p15:clr>
        </p15:guide>
        <p15:guide id="8" orient="horz" pos="1133" userDrawn="1">
          <p15:clr>
            <a:srgbClr val="F26B43"/>
          </p15:clr>
        </p15:guide>
        <p15:guide id="9" orient="horz" pos="3854" userDrawn="1">
          <p15:clr>
            <a:srgbClr val="F26B43"/>
          </p15:clr>
        </p15:guide>
        <p15:guide id="10" pos="63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24F911-AEFD-4ADF-AE19-38F53A3501DC}"/>
              </a:ext>
            </a:extLst>
          </p:cNvPr>
          <p:cNvSpPr>
            <a:spLocks noGrp="1"/>
          </p:cNvSpPr>
          <p:nvPr>
            <p:ph type="ctrTitle"/>
          </p:nvPr>
        </p:nvSpPr>
        <p:spPr/>
        <p:txBody>
          <a:bodyPr/>
          <a:lstStyle/>
          <a:p>
            <a:r>
              <a:rPr lang="en-GB" dirty="0" smtClean="0"/>
              <a:t>Status of RMRR</a:t>
            </a:r>
            <a:r>
              <a:rPr lang="en-GB" sz="2000" b="0" i="1" dirty="0"/>
              <a:t/>
            </a:r>
            <a:br>
              <a:rPr lang="en-GB" sz="2000" b="0" i="1" dirty="0"/>
            </a:br>
            <a:r>
              <a:rPr lang="en-GB" sz="2000" b="0" i="1" dirty="0" smtClean="0"/>
              <a:t>or learning the definition of “routine”…</a:t>
            </a:r>
            <a:endParaRPr lang="en-GB" sz="2400" b="0" i="1" dirty="0"/>
          </a:p>
        </p:txBody>
      </p:sp>
      <p:sp>
        <p:nvSpPr>
          <p:cNvPr id="5" name="Subtitle 4">
            <a:extLst>
              <a:ext uri="{FF2B5EF4-FFF2-40B4-BE49-F238E27FC236}">
                <a16:creationId xmlns:a16="http://schemas.microsoft.com/office/drawing/2014/main" id="{AC35CCE7-FC9C-4AC6-A950-2E88C7C01EA4}"/>
              </a:ext>
            </a:extLst>
          </p:cNvPr>
          <p:cNvSpPr>
            <a:spLocks noGrp="1"/>
          </p:cNvSpPr>
          <p:nvPr>
            <p:ph type="subTitle" idx="1"/>
          </p:nvPr>
        </p:nvSpPr>
        <p:spPr/>
        <p:txBody>
          <a:bodyPr/>
          <a:lstStyle/>
          <a:p>
            <a:r>
              <a:rPr lang="en-GB" dirty="0" smtClean="0"/>
              <a:t>A&amp;WMA New England Workshop</a:t>
            </a:r>
            <a:endParaRPr lang="en-GB" dirty="0"/>
          </a:p>
          <a:p>
            <a:r>
              <a:rPr lang="en-GB" dirty="0" smtClean="0"/>
              <a:t>Tree Raine, ERM</a:t>
            </a:r>
            <a:endParaRPr lang="en-GB" dirty="0"/>
          </a:p>
          <a:p>
            <a:endParaRPr lang="en-GB" dirty="0"/>
          </a:p>
          <a:p>
            <a:r>
              <a:rPr lang="en-GB" dirty="0" smtClean="0"/>
              <a:t>October 10 2018</a:t>
            </a:r>
            <a:endParaRPr lang="en-GB" dirty="0"/>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102" r="31102"/>
          <a:stretch>
            <a:fillRect/>
          </a:stretch>
        </p:blipFill>
        <p:spPr/>
      </p:pic>
    </p:spTree>
    <p:extLst>
      <p:ext uri="{BB962C8B-B14F-4D97-AF65-F5344CB8AC3E}">
        <p14:creationId xmlns:p14="http://schemas.microsoft.com/office/powerpoint/2010/main" val="103269948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RMRR</a:t>
            </a:r>
            <a:endParaRPr lang="en-US" dirty="0"/>
          </a:p>
        </p:txBody>
      </p:sp>
      <p:sp>
        <p:nvSpPr>
          <p:cNvPr id="3" name="Content Placeholder 2"/>
          <p:cNvSpPr>
            <a:spLocks noGrp="1"/>
          </p:cNvSpPr>
          <p:nvPr>
            <p:ph idx="1"/>
          </p:nvPr>
        </p:nvSpPr>
        <p:spPr/>
        <p:txBody>
          <a:bodyPr/>
          <a:lstStyle/>
          <a:p>
            <a:pPr lvl="1"/>
            <a:r>
              <a:rPr lang="en-US" dirty="0" smtClean="0"/>
              <a:t>Major modification is defined as:</a:t>
            </a:r>
          </a:p>
          <a:p>
            <a:pPr algn="ctr"/>
            <a:r>
              <a:rPr lang="en-US" dirty="0"/>
              <a:t>“any physical change in or change in the method of operation of a major stationary</a:t>
            </a:r>
          </a:p>
          <a:p>
            <a:pPr algn="ctr"/>
            <a:r>
              <a:rPr lang="en-US" dirty="0"/>
              <a:t>source that would result in a significant net emissions increase of any pollutant subject to</a:t>
            </a:r>
          </a:p>
          <a:p>
            <a:pPr algn="ctr"/>
            <a:r>
              <a:rPr lang="en-US" dirty="0"/>
              <a:t>regulation under the Act.” 40 CFR §52.21(b)(2)(</a:t>
            </a:r>
            <a:r>
              <a:rPr lang="en-US" dirty="0" err="1"/>
              <a:t>i</a:t>
            </a:r>
            <a:r>
              <a:rPr lang="en-US" dirty="0" smtClean="0"/>
              <a:t>)</a:t>
            </a:r>
          </a:p>
          <a:p>
            <a:pPr algn="ctr"/>
            <a:endParaRPr lang="en-US" dirty="0"/>
          </a:p>
          <a:p>
            <a:pPr lvl="1"/>
            <a:r>
              <a:rPr lang="en-US" dirty="0" smtClean="0"/>
              <a:t>There are exemptions…</a:t>
            </a:r>
          </a:p>
          <a:p>
            <a:pPr algn="ctr"/>
            <a:r>
              <a:rPr lang="en-US" dirty="0"/>
              <a:t>“routine maintenance, repair and replacement (RMRR)”</a:t>
            </a:r>
          </a:p>
          <a:p>
            <a:pPr algn="ctr"/>
            <a:r>
              <a:rPr lang="en-US" dirty="0"/>
              <a:t>[40 CFR §52.21(b)(2)(iii)(a)]</a:t>
            </a:r>
          </a:p>
        </p:txBody>
      </p:sp>
      <p:sp>
        <p:nvSpPr>
          <p:cNvPr id="4" name="Footer Placeholder 3"/>
          <p:cNvSpPr>
            <a:spLocks noGrp="1"/>
          </p:cNvSpPr>
          <p:nvPr>
            <p:ph type="ftr" sz="quarter" idx="11"/>
          </p:nvPr>
        </p:nvSpPr>
        <p:spPr/>
        <p:txBody>
          <a:bodyPr/>
          <a:lstStyle/>
          <a:p>
            <a:r>
              <a:rPr lang="en-GB" smtClean="0"/>
              <a:t>Title of Presentation (Insert &gt; Header &amp; Footer to edit)</a:t>
            </a:r>
            <a:endParaRPr lang="en-GB" dirty="0"/>
          </a:p>
        </p:txBody>
      </p:sp>
      <p:sp>
        <p:nvSpPr>
          <p:cNvPr id="5" name="Slide Number Placeholder 4"/>
          <p:cNvSpPr>
            <a:spLocks noGrp="1"/>
          </p:cNvSpPr>
          <p:nvPr>
            <p:ph type="sldNum" sz="quarter" idx="12"/>
          </p:nvPr>
        </p:nvSpPr>
        <p:spPr/>
        <p:txBody>
          <a:bodyPr/>
          <a:lstStyle/>
          <a:p>
            <a:fld id="{0B12063C-9A34-41FE-BD41-DD9A793D09C1}" type="slidenum">
              <a:rPr lang="en-GB" smtClean="0"/>
              <a:t>2</a:t>
            </a:fld>
            <a:endParaRPr lang="en-GB" dirty="0"/>
          </a:p>
        </p:txBody>
      </p:sp>
    </p:spTree>
    <p:extLst>
      <p:ext uri="{BB962C8B-B14F-4D97-AF65-F5344CB8AC3E}">
        <p14:creationId xmlns:p14="http://schemas.microsoft.com/office/powerpoint/2010/main" val="4169481074"/>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RMRR Updates… or not</a:t>
            </a:r>
            <a:endParaRPr lang="en-US" dirty="0"/>
          </a:p>
        </p:txBody>
      </p:sp>
      <p:sp>
        <p:nvSpPr>
          <p:cNvPr id="3" name="Content Placeholder 2"/>
          <p:cNvSpPr>
            <a:spLocks noGrp="1"/>
          </p:cNvSpPr>
          <p:nvPr>
            <p:ph idx="1"/>
          </p:nvPr>
        </p:nvSpPr>
        <p:spPr/>
        <p:txBody>
          <a:bodyPr/>
          <a:lstStyle/>
          <a:p>
            <a:pPr lvl="1"/>
            <a:r>
              <a:rPr lang="en-US" dirty="0" smtClean="0"/>
              <a:t>Timeline and Change</a:t>
            </a:r>
          </a:p>
          <a:p>
            <a:pPr lvl="2"/>
            <a:r>
              <a:rPr lang="en-US" dirty="0" smtClean="0"/>
              <a:t>Proposed </a:t>
            </a:r>
            <a:r>
              <a:rPr lang="en-US" dirty="0"/>
              <a:t>in December of </a:t>
            </a:r>
            <a:r>
              <a:rPr lang="en-US" dirty="0" smtClean="0"/>
              <a:t>2002: </a:t>
            </a:r>
            <a:endParaRPr lang="en-US" dirty="0"/>
          </a:p>
          <a:p>
            <a:pPr lvl="2"/>
            <a:r>
              <a:rPr lang="en-US" dirty="0"/>
              <a:t>Finalized in mid-2003</a:t>
            </a:r>
          </a:p>
          <a:p>
            <a:pPr lvl="2"/>
            <a:r>
              <a:rPr lang="en-US" dirty="0"/>
              <a:t>Stayed by the Court in December, 2003</a:t>
            </a:r>
          </a:p>
          <a:p>
            <a:pPr lvl="2"/>
            <a:r>
              <a:rPr lang="en-US" dirty="0"/>
              <a:t>Vacated by the Court in March, 2006</a:t>
            </a:r>
          </a:p>
          <a:p>
            <a:pPr lvl="4"/>
            <a:r>
              <a:rPr lang="en-US" dirty="0"/>
              <a:t>Contrary to the plain language of the Act, which defines a modification as:  any physical change in, or change in the method of operation of, a stationary source which increases the amount of any air pollutant emitted by such source or which results in the emission of any air pollutant not previously emitted.</a:t>
            </a:r>
          </a:p>
          <a:p>
            <a:endParaRPr lang="en-US" dirty="0"/>
          </a:p>
        </p:txBody>
      </p:sp>
      <p:sp>
        <p:nvSpPr>
          <p:cNvPr id="5" name="Slide Number Placeholder 4"/>
          <p:cNvSpPr>
            <a:spLocks noGrp="1"/>
          </p:cNvSpPr>
          <p:nvPr>
            <p:ph type="sldNum" sz="quarter" idx="12"/>
          </p:nvPr>
        </p:nvSpPr>
        <p:spPr/>
        <p:txBody>
          <a:bodyPr/>
          <a:lstStyle/>
          <a:p>
            <a:fld id="{0B12063C-9A34-41FE-BD41-DD9A793D09C1}" type="slidenum">
              <a:rPr lang="en-GB" smtClean="0"/>
              <a:t>3</a:t>
            </a:fld>
            <a:endParaRPr lang="en-GB" dirty="0"/>
          </a:p>
        </p:txBody>
      </p:sp>
      <p:pic>
        <p:nvPicPr>
          <p:cNvPr id="7" name="Picture 7" descr="gavel and boo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6124" y="514925"/>
            <a:ext cx="1736725" cy="10969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94187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this fits into the NSR Applicability</a:t>
            </a:r>
            <a:endParaRPr lang="en-US" dirty="0"/>
          </a:p>
        </p:txBody>
      </p:sp>
      <p:sp>
        <p:nvSpPr>
          <p:cNvPr id="5" name="Slide Number Placeholder 4"/>
          <p:cNvSpPr>
            <a:spLocks noGrp="1"/>
          </p:cNvSpPr>
          <p:nvPr>
            <p:ph type="sldNum" sz="quarter" idx="12"/>
          </p:nvPr>
        </p:nvSpPr>
        <p:spPr/>
        <p:txBody>
          <a:bodyPr/>
          <a:lstStyle/>
          <a:p>
            <a:fld id="{0B12063C-9A34-41FE-BD41-DD9A793D09C1}" type="slidenum">
              <a:rPr lang="en-GB" smtClean="0"/>
              <a:t>4</a:t>
            </a:fld>
            <a:endParaRPr lang="en-GB" dirty="0"/>
          </a:p>
        </p:txBody>
      </p:sp>
      <p:sp>
        <p:nvSpPr>
          <p:cNvPr id="6" name="Rectangle 3"/>
          <p:cNvSpPr>
            <a:spLocks noChangeArrowheads="1"/>
          </p:cNvSpPr>
          <p:nvPr/>
        </p:nvSpPr>
        <p:spPr bwMode="auto">
          <a:xfrm>
            <a:off x="3962400" y="1447800"/>
            <a:ext cx="3429000" cy="533400"/>
          </a:xfrm>
          <a:prstGeom prst="rect">
            <a:avLst/>
          </a:prstGeom>
          <a:solidFill>
            <a:schemeClr val="bg2"/>
          </a:solidFill>
          <a:ln w="19050">
            <a:solidFill>
              <a:schemeClr val="tx1"/>
            </a:solidFill>
            <a:miter lim="800000"/>
            <a:headEnd type="none" w="sm" len="sm"/>
            <a:tailEnd type="none" w="sm" len="sm"/>
          </a:ln>
        </p:spPr>
        <p:txBody>
          <a:bodyPr anchor="ct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algn="ctr" fontAlgn="base">
              <a:spcBef>
                <a:spcPct val="0"/>
              </a:spcBef>
              <a:spcAft>
                <a:spcPct val="0"/>
              </a:spcAft>
              <a:buClrTx/>
              <a:buNone/>
            </a:pPr>
            <a:r>
              <a:rPr lang="en-US" altLang="en-US" sz="1400" dirty="0">
                <a:solidFill>
                  <a:srgbClr val="000000"/>
                </a:solidFill>
                <a:latin typeface="+mn-lt"/>
              </a:rPr>
              <a:t>Physical or operational change?</a:t>
            </a:r>
          </a:p>
        </p:txBody>
      </p:sp>
      <p:sp>
        <p:nvSpPr>
          <p:cNvPr id="7" name="Text Box 4"/>
          <p:cNvSpPr txBox="1">
            <a:spLocks noChangeArrowheads="1"/>
          </p:cNvSpPr>
          <p:nvPr/>
        </p:nvSpPr>
        <p:spPr bwMode="auto">
          <a:xfrm>
            <a:off x="2743200" y="1600200"/>
            <a:ext cx="7216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u="sng">
                <a:solidFill>
                  <a:srgbClr val="000000"/>
                </a:solidFill>
                <a:latin typeface="+mn-lt"/>
              </a:rPr>
              <a:t>Step 1</a:t>
            </a:r>
          </a:p>
        </p:txBody>
      </p:sp>
      <p:sp>
        <p:nvSpPr>
          <p:cNvPr id="8" name="Rectangle 5"/>
          <p:cNvSpPr>
            <a:spLocks noChangeArrowheads="1"/>
          </p:cNvSpPr>
          <p:nvPr/>
        </p:nvSpPr>
        <p:spPr bwMode="auto">
          <a:xfrm>
            <a:off x="3962400" y="3778251"/>
            <a:ext cx="3429000" cy="536575"/>
          </a:xfrm>
          <a:prstGeom prst="rect">
            <a:avLst/>
          </a:prstGeom>
          <a:solidFill>
            <a:schemeClr val="bg2"/>
          </a:solidFill>
          <a:ln w="19050">
            <a:solidFill>
              <a:schemeClr val="tx1"/>
            </a:solidFill>
            <a:miter lim="800000"/>
            <a:headEnd type="none" w="sm" len="sm"/>
            <a:tailEnd type="none" w="sm" len="sm"/>
          </a:ln>
        </p:spPr>
        <p:txBody>
          <a:bodyPr>
            <a:spAutoFit/>
          </a:bodyPr>
          <a:lstStyle>
            <a:lvl1pPr marL="228600" indent="-228600"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11430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35687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39116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42545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47117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51689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56261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60833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lvl="1" algn="ctr" fontAlgn="base">
              <a:spcBef>
                <a:spcPct val="0"/>
              </a:spcBef>
              <a:spcAft>
                <a:spcPct val="0"/>
              </a:spcAft>
              <a:buClrTx/>
              <a:buNone/>
            </a:pPr>
            <a:r>
              <a:rPr lang="en-US" altLang="en-US" sz="1400" b="1" dirty="0">
                <a:solidFill>
                  <a:srgbClr val="000000"/>
                </a:solidFill>
                <a:latin typeface="+mn-lt"/>
              </a:rPr>
              <a:t>Is emission increase from proposed project significant?</a:t>
            </a:r>
            <a:endParaRPr lang="en-US" altLang="en-US" sz="1400" b="1" dirty="0">
              <a:solidFill>
                <a:srgbClr val="CC0000"/>
              </a:solidFill>
              <a:latin typeface="+mn-lt"/>
            </a:endParaRPr>
          </a:p>
        </p:txBody>
      </p:sp>
      <p:sp>
        <p:nvSpPr>
          <p:cNvPr id="9" name="Text Box 6"/>
          <p:cNvSpPr txBox="1">
            <a:spLocks noChangeArrowheads="1"/>
          </p:cNvSpPr>
          <p:nvPr/>
        </p:nvSpPr>
        <p:spPr bwMode="auto">
          <a:xfrm>
            <a:off x="2743200" y="3937000"/>
            <a:ext cx="7216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u="sng">
                <a:solidFill>
                  <a:srgbClr val="000000"/>
                </a:solidFill>
                <a:latin typeface="+mn-lt"/>
              </a:rPr>
              <a:t>Step 3</a:t>
            </a:r>
          </a:p>
        </p:txBody>
      </p:sp>
      <p:sp>
        <p:nvSpPr>
          <p:cNvPr id="10" name="Rectangle 7"/>
          <p:cNvSpPr>
            <a:spLocks noChangeArrowheads="1"/>
          </p:cNvSpPr>
          <p:nvPr/>
        </p:nvSpPr>
        <p:spPr bwMode="auto">
          <a:xfrm>
            <a:off x="3962400" y="4953001"/>
            <a:ext cx="3429000" cy="536575"/>
          </a:xfrm>
          <a:prstGeom prst="rect">
            <a:avLst/>
          </a:prstGeom>
          <a:solidFill>
            <a:schemeClr val="bg2"/>
          </a:solidFill>
          <a:ln w="19050">
            <a:solidFill>
              <a:schemeClr val="tx1"/>
            </a:solidFill>
            <a:miter lim="800000"/>
            <a:headEnd type="none" w="sm" len="sm"/>
            <a:tailEnd type="none" w="sm" len="sm"/>
          </a:ln>
        </p:spPr>
        <p:txBody>
          <a:bodyPr>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algn="ctr" fontAlgn="base">
              <a:spcBef>
                <a:spcPct val="0"/>
              </a:spcBef>
              <a:spcAft>
                <a:spcPct val="0"/>
              </a:spcAft>
              <a:buClrTx/>
              <a:buNone/>
            </a:pPr>
            <a:r>
              <a:rPr lang="en-US" altLang="en-US" sz="1400">
                <a:solidFill>
                  <a:srgbClr val="000000"/>
                </a:solidFill>
                <a:latin typeface="+mn-lt"/>
              </a:rPr>
              <a:t>Can Project Net Out</a:t>
            </a:r>
          </a:p>
          <a:p>
            <a:pPr algn="ctr" fontAlgn="base">
              <a:spcBef>
                <a:spcPct val="0"/>
              </a:spcBef>
              <a:spcAft>
                <a:spcPct val="0"/>
              </a:spcAft>
              <a:buClrTx/>
              <a:buNone/>
            </a:pPr>
            <a:r>
              <a:rPr lang="en-US" altLang="en-US" sz="1400">
                <a:solidFill>
                  <a:srgbClr val="000000"/>
                </a:solidFill>
                <a:latin typeface="+mn-lt"/>
              </a:rPr>
              <a:t>of Major NSR?</a:t>
            </a:r>
          </a:p>
        </p:txBody>
      </p:sp>
      <p:sp>
        <p:nvSpPr>
          <p:cNvPr id="11" name="Text Box 8"/>
          <p:cNvSpPr txBox="1">
            <a:spLocks noChangeArrowheads="1"/>
          </p:cNvSpPr>
          <p:nvPr/>
        </p:nvSpPr>
        <p:spPr bwMode="auto">
          <a:xfrm>
            <a:off x="2743200" y="5105400"/>
            <a:ext cx="7216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u="sng">
                <a:solidFill>
                  <a:srgbClr val="000000"/>
                </a:solidFill>
                <a:latin typeface="+mn-lt"/>
              </a:rPr>
              <a:t>Step 4</a:t>
            </a:r>
          </a:p>
        </p:txBody>
      </p:sp>
      <p:sp>
        <p:nvSpPr>
          <p:cNvPr id="12" name="Text Box 12"/>
          <p:cNvSpPr txBox="1">
            <a:spLocks noChangeArrowheads="1"/>
          </p:cNvSpPr>
          <p:nvPr/>
        </p:nvSpPr>
        <p:spPr bwMode="auto">
          <a:xfrm>
            <a:off x="5029200" y="2133600"/>
            <a:ext cx="493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Yes</a:t>
            </a:r>
          </a:p>
        </p:txBody>
      </p:sp>
      <p:sp>
        <p:nvSpPr>
          <p:cNvPr id="13" name="Text Box 13"/>
          <p:cNvSpPr txBox="1">
            <a:spLocks noChangeArrowheads="1"/>
          </p:cNvSpPr>
          <p:nvPr/>
        </p:nvSpPr>
        <p:spPr bwMode="auto">
          <a:xfrm>
            <a:off x="5029200" y="4495800"/>
            <a:ext cx="493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Yes</a:t>
            </a:r>
          </a:p>
        </p:txBody>
      </p:sp>
      <p:sp>
        <p:nvSpPr>
          <p:cNvPr id="14" name="Text Box 19"/>
          <p:cNvSpPr txBox="1">
            <a:spLocks noChangeArrowheads="1"/>
          </p:cNvSpPr>
          <p:nvPr/>
        </p:nvSpPr>
        <p:spPr bwMode="auto">
          <a:xfrm>
            <a:off x="5105401" y="5638800"/>
            <a:ext cx="430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No</a:t>
            </a:r>
          </a:p>
        </p:txBody>
      </p:sp>
      <p:sp>
        <p:nvSpPr>
          <p:cNvPr id="15" name="Text Box 20"/>
          <p:cNvSpPr txBox="1">
            <a:spLocks noChangeArrowheads="1"/>
          </p:cNvSpPr>
          <p:nvPr/>
        </p:nvSpPr>
        <p:spPr bwMode="auto">
          <a:xfrm>
            <a:off x="7696201" y="3962400"/>
            <a:ext cx="430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No</a:t>
            </a:r>
          </a:p>
        </p:txBody>
      </p:sp>
      <p:sp>
        <p:nvSpPr>
          <p:cNvPr id="16" name="Text Box 21"/>
          <p:cNvSpPr txBox="1">
            <a:spLocks noChangeArrowheads="1"/>
          </p:cNvSpPr>
          <p:nvPr/>
        </p:nvSpPr>
        <p:spPr bwMode="auto">
          <a:xfrm>
            <a:off x="4648200" y="6096000"/>
            <a:ext cx="198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Subject to Major NSR</a:t>
            </a:r>
          </a:p>
        </p:txBody>
      </p:sp>
      <p:sp>
        <p:nvSpPr>
          <p:cNvPr id="17" name="Text Box 22"/>
          <p:cNvSpPr txBox="1">
            <a:spLocks noChangeArrowheads="1"/>
          </p:cNvSpPr>
          <p:nvPr/>
        </p:nvSpPr>
        <p:spPr bwMode="auto">
          <a:xfrm>
            <a:off x="8374572" y="3810000"/>
            <a:ext cx="16674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algn="ctr" fontAlgn="base">
              <a:spcBef>
                <a:spcPct val="0"/>
              </a:spcBef>
              <a:spcAft>
                <a:spcPct val="0"/>
              </a:spcAft>
              <a:buClrTx/>
              <a:buNone/>
            </a:pPr>
            <a:r>
              <a:rPr lang="en-US" altLang="en-US" sz="1400">
                <a:solidFill>
                  <a:srgbClr val="000000"/>
                </a:solidFill>
                <a:latin typeface="+mn-lt"/>
              </a:rPr>
              <a:t>Project Not Major</a:t>
            </a:r>
          </a:p>
        </p:txBody>
      </p:sp>
      <p:sp>
        <p:nvSpPr>
          <p:cNvPr id="18" name="Text Box 23"/>
          <p:cNvSpPr txBox="1">
            <a:spLocks noChangeArrowheads="1"/>
          </p:cNvSpPr>
          <p:nvPr/>
        </p:nvSpPr>
        <p:spPr bwMode="auto">
          <a:xfrm>
            <a:off x="8369300" y="1524000"/>
            <a:ext cx="1538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algn="ctr" fontAlgn="base">
              <a:spcBef>
                <a:spcPct val="0"/>
              </a:spcBef>
              <a:spcAft>
                <a:spcPct val="0"/>
              </a:spcAft>
              <a:buClrTx/>
              <a:buNone/>
            </a:pPr>
            <a:r>
              <a:rPr lang="en-US" altLang="en-US" sz="1400">
                <a:solidFill>
                  <a:srgbClr val="000000"/>
                </a:solidFill>
                <a:latin typeface="+mn-lt"/>
              </a:rPr>
              <a:t>No Modification</a:t>
            </a:r>
          </a:p>
        </p:txBody>
      </p:sp>
      <p:sp>
        <p:nvSpPr>
          <p:cNvPr id="19" name="Text Box 24"/>
          <p:cNvSpPr txBox="1">
            <a:spLocks noChangeArrowheads="1"/>
          </p:cNvSpPr>
          <p:nvPr/>
        </p:nvSpPr>
        <p:spPr bwMode="auto">
          <a:xfrm>
            <a:off x="8374572" y="4953000"/>
            <a:ext cx="16674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algn="ctr" fontAlgn="base">
              <a:spcBef>
                <a:spcPct val="0"/>
              </a:spcBef>
              <a:spcAft>
                <a:spcPct val="0"/>
              </a:spcAft>
              <a:buClrTx/>
              <a:buNone/>
            </a:pPr>
            <a:r>
              <a:rPr lang="en-US" altLang="en-US" sz="1400">
                <a:solidFill>
                  <a:srgbClr val="000000"/>
                </a:solidFill>
                <a:latin typeface="+mn-lt"/>
              </a:rPr>
              <a:t>Project Not Major</a:t>
            </a:r>
          </a:p>
        </p:txBody>
      </p:sp>
      <p:sp>
        <p:nvSpPr>
          <p:cNvPr id="20" name="Text Box 17"/>
          <p:cNvSpPr txBox="1">
            <a:spLocks noChangeArrowheads="1"/>
          </p:cNvSpPr>
          <p:nvPr/>
        </p:nvSpPr>
        <p:spPr bwMode="auto">
          <a:xfrm>
            <a:off x="7620000" y="5105400"/>
            <a:ext cx="493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Yes</a:t>
            </a:r>
          </a:p>
        </p:txBody>
      </p:sp>
      <p:sp>
        <p:nvSpPr>
          <p:cNvPr id="21" name="Text Box 18"/>
          <p:cNvSpPr txBox="1">
            <a:spLocks noChangeArrowheads="1"/>
          </p:cNvSpPr>
          <p:nvPr/>
        </p:nvSpPr>
        <p:spPr bwMode="auto">
          <a:xfrm>
            <a:off x="7696201" y="1676400"/>
            <a:ext cx="430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No</a:t>
            </a:r>
          </a:p>
        </p:txBody>
      </p:sp>
      <p:sp>
        <p:nvSpPr>
          <p:cNvPr id="22" name="Text Box 33"/>
          <p:cNvSpPr txBox="1">
            <a:spLocks noChangeArrowheads="1"/>
          </p:cNvSpPr>
          <p:nvPr/>
        </p:nvSpPr>
        <p:spPr bwMode="auto">
          <a:xfrm>
            <a:off x="3962400" y="2617788"/>
            <a:ext cx="3429000" cy="523220"/>
          </a:xfrm>
          <a:prstGeom prst="rect">
            <a:avLst/>
          </a:prstGeom>
          <a:solidFill>
            <a:schemeClr val="bg2"/>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rgbClr val="000099"/>
                </a:solidFill>
                <a:latin typeface="Book Antiqua" panose="02040602050305030304" pitchFamily="18" charset="0"/>
              </a:defRPr>
            </a:lvl1pPr>
            <a:lvl2pPr marL="742950" indent="-285750" eaLnBrk="0" hangingPunct="0">
              <a:defRPr b="1">
                <a:solidFill>
                  <a:srgbClr val="000099"/>
                </a:solidFill>
                <a:latin typeface="Book Antiqua" panose="02040602050305030304" pitchFamily="18" charset="0"/>
              </a:defRPr>
            </a:lvl2pPr>
            <a:lvl3pPr marL="1143000" indent="-228600" eaLnBrk="0" hangingPunct="0">
              <a:defRPr b="1">
                <a:solidFill>
                  <a:srgbClr val="000099"/>
                </a:solidFill>
                <a:latin typeface="Book Antiqua" panose="02040602050305030304" pitchFamily="18" charset="0"/>
              </a:defRPr>
            </a:lvl3pPr>
            <a:lvl4pPr marL="1600200" indent="-228600" eaLnBrk="0" hangingPunct="0">
              <a:defRPr b="1">
                <a:solidFill>
                  <a:srgbClr val="000099"/>
                </a:solidFill>
                <a:latin typeface="Book Antiqua" panose="02040602050305030304" pitchFamily="18" charset="0"/>
              </a:defRPr>
            </a:lvl4pPr>
            <a:lvl5pPr marL="2057400" indent="-228600" eaLnBrk="0" hangingPunct="0">
              <a:defRPr b="1">
                <a:solidFill>
                  <a:srgbClr val="000099"/>
                </a:solidFill>
                <a:latin typeface="Book Antiqua" panose="02040602050305030304" pitchFamily="18" charset="0"/>
              </a:defRPr>
            </a:lvl5pPr>
            <a:lvl6pPr marL="2514600" indent="-228600" algn="ctr" eaLnBrk="0" fontAlgn="base" hangingPunct="0">
              <a:spcBef>
                <a:spcPct val="0"/>
              </a:spcBef>
              <a:spcAft>
                <a:spcPct val="0"/>
              </a:spcAft>
              <a:defRPr b="1">
                <a:solidFill>
                  <a:srgbClr val="000099"/>
                </a:solidFill>
                <a:latin typeface="Book Antiqua" panose="02040602050305030304" pitchFamily="18" charset="0"/>
              </a:defRPr>
            </a:lvl6pPr>
            <a:lvl7pPr marL="2971800" indent="-228600" algn="ctr" eaLnBrk="0" fontAlgn="base" hangingPunct="0">
              <a:spcBef>
                <a:spcPct val="0"/>
              </a:spcBef>
              <a:spcAft>
                <a:spcPct val="0"/>
              </a:spcAft>
              <a:defRPr b="1">
                <a:solidFill>
                  <a:srgbClr val="000099"/>
                </a:solidFill>
                <a:latin typeface="Book Antiqua" panose="02040602050305030304" pitchFamily="18" charset="0"/>
              </a:defRPr>
            </a:lvl7pPr>
            <a:lvl8pPr marL="3429000" indent="-228600" algn="ctr" eaLnBrk="0" fontAlgn="base" hangingPunct="0">
              <a:spcBef>
                <a:spcPct val="0"/>
              </a:spcBef>
              <a:spcAft>
                <a:spcPct val="0"/>
              </a:spcAft>
              <a:defRPr b="1">
                <a:solidFill>
                  <a:srgbClr val="000099"/>
                </a:solidFill>
                <a:latin typeface="Book Antiqua" panose="02040602050305030304" pitchFamily="18" charset="0"/>
              </a:defRPr>
            </a:lvl8pPr>
            <a:lvl9pPr marL="3886200" indent="-228600" algn="ctr" eaLnBrk="0" fontAlgn="base" hangingPunct="0">
              <a:spcBef>
                <a:spcPct val="0"/>
              </a:spcBef>
              <a:spcAft>
                <a:spcPct val="0"/>
              </a:spcAft>
              <a:defRPr b="1">
                <a:solidFill>
                  <a:srgbClr val="000099"/>
                </a:solidFill>
                <a:latin typeface="Book Antiqua" panose="02040602050305030304" pitchFamily="18" charset="0"/>
              </a:defRPr>
            </a:lvl9pPr>
          </a:lstStyle>
          <a:p>
            <a:pPr algn="ctr" eaLnBrk="1" fontAlgn="base" hangingPunct="1">
              <a:spcBef>
                <a:spcPct val="50000"/>
              </a:spcBef>
              <a:spcAft>
                <a:spcPct val="0"/>
              </a:spcAft>
            </a:pPr>
            <a:r>
              <a:rPr lang="en-US" altLang="en-US" sz="1400" dirty="0">
                <a:solidFill>
                  <a:srgbClr val="000000"/>
                </a:solidFill>
                <a:latin typeface="+mn-lt"/>
              </a:rPr>
              <a:t>Does any regulatory exemption apply?</a:t>
            </a:r>
          </a:p>
        </p:txBody>
      </p:sp>
      <p:sp>
        <p:nvSpPr>
          <p:cNvPr id="23" name="Text Box 6"/>
          <p:cNvSpPr txBox="1">
            <a:spLocks noChangeArrowheads="1"/>
          </p:cNvSpPr>
          <p:nvPr/>
        </p:nvSpPr>
        <p:spPr bwMode="auto">
          <a:xfrm>
            <a:off x="2743200" y="2768600"/>
            <a:ext cx="7216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u="sng">
                <a:solidFill>
                  <a:srgbClr val="000000"/>
                </a:solidFill>
                <a:latin typeface="+mn-lt"/>
              </a:rPr>
              <a:t>Step 2</a:t>
            </a:r>
          </a:p>
        </p:txBody>
      </p:sp>
      <p:sp>
        <p:nvSpPr>
          <p:cNvPr id="24" name="Text Box 18"/>
          <p:cNvSpPr txBox="1">
            <a:spLocks noChangeArrowheads="1"/>
          </p:cNvSpPr>
          <p:nvPr/>
        </p:nvSpPr>
        <p:spPr bwMode="auto">
          <a:xfrm>
            <a:off x="7620000" y="2819400"/>
            <a:ext cx="493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Yes</a:t>
            </a:r>
          </a:p>
        </p:txBody>
      </p:sp>
      <p:sp>
        <p:nvSpPr>
          <p:cNvPr id="25" name="Text Box 23"/>
          <p:cNvSpPr txBox="1">
            <a:spLocks noChangeArrowheads="1"/>
          </p:cNvSpPr>
          <p:nvPr/>
        </p:nvSpPr>
        <p:spPr bwMode="auto">
          <a:xfrm>
            <a:off x="8369300" y="2667000"/>
            <a:ext cx="1538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algn="ctr" fontAlgn="base">
              <a:spcBef>
                <a:spcPct val="0"/>
              </a:spcBef>
              <a:spcAft>
                <a:spcPct val="0"/>
              </a:spcAft>
              <a:buClrTx/>
              <a:buNone/>
            </a:pPr>
            <a:r>
              <a:rPr lang="en-US" altLang="en-US" sz="1400">
                <a:solidFill>
                  <a:srgbClr val="000000"/>
                </a:solidFill>
                <a:latin typeface="+mn-lt"/>
              </a:rPr>
              <a:t>No Modification</a:t>
            </a:r>
          </a:p>
        </p:txBody>
      </p:sp>
      <p:sp>
        <p:nvSpPr>
          <p:cNvPr id="26" name="Line 37"/>
          <p:cNvSpPr>
            <a:spLocks noChangeShapeType="1"/>
          </p:cNvSpPr>
          <p:nvPr/>
        </p:nvSpPr>
        <p:spPr bwMode="auto">
          <a:xfrm>
            <a:off x="7391400" y="2819400"/>
            <a:ext cx="990600" cy="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27" name="Text Box 12"/>
          <p:cNvSpPr txBox="1">
            <a:spLocks noChangeArrowheads="1"/>
          </p:cNvSpPr>
          <p:nvPr/>
        </p:nvSpPr>
        <p:spPr bwMode="auto">
          <a:xfrm>
            <a:off x="5029201" y="3276600"/>
            <a:ext cx="430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spcBef>
                <a:spcPct val="50000"/>
              </a:spcBef>
              <a:buClr>
                <a:schemeClr val="folHlink"/>
              </a:buClr>
              <a:buFont typeface="Symbol" panose="05050102010706020507" pitchFamily="18" charset="2"/>
              <a:buChar char="·"/>
              <a:defRPr sz="2000" b="1">
                <a:solidFill>
                  <a:schemeClr val="tx1"/>
                </a:solidFill>
                <a:latin typeface="Arial" panose="020B0604020202020204" pitchFamily="34" charset="0"/>
              </a:defRPr>
            </a:lvl1pPr>
            <a:lvl2pPr marL="742950" indent="-285750" algn="l" eaLnBrk="0" hangingPunct="0">
              <a:spcBef>
                <a:spcPct val="25000"/>
              </a:spcBef>
              <a:buClr>
                <a:schemeClr val="accent1"/>
              </a:buClr>
              <a:buFont typeface="Wingdings" panose="05000000000000000000" pitchFamily="2" charset="2"/>
              <a:buChar char="w"/>
              <a:defRPr sz="2000">
                <a:solidFill>
                  <a:schemeClr val="tx1"/>
                </a:solidFill>
                <a:latin typeface="Arial" panose="020B0604020202020204" pitchFamily="34" charset="0"/>
              </a:defRPr>
            </a:lvl2pPr>
            <a:lvl3pPr marL="1143000" indent="-228600" algn="l" eaLnBrk="0" hangingPunct="0">
              <a:spcBef>
                <a:spcPct val="10000"/>
              </a:spcBef>
              <a:buClr>
                <a:schemeClr val="accent1"/>
              </a:buClr>
              <a:buFont typeface="Times New Roman" panose="02020603050405020304" pitchFamily="18" charset="0"/>
              <a:buChar char="»"/>
              <a:defRPr>
                <a:solidFill>
                  <a:schemeClr val="tx1"/>
                </a:solidFill>
                <a:latin typeface="Arial" panose="020B0604020202020204" pitchFamily="34" charset="0"/>
              </a:defRPr>
            </a:lvl3pPr>
            <a:lvl4pPr marL="16002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4pPr>
            <a:lvl5pPr marL="2057400" indent="-228600" algn="l" eaLnBrk="0" hangingPunct="0">
              <a:buClr>
                <a:schemeClr val="accent1"/>
              </a:buClr>
              <a:buFont typeface="Times New Roman" panose="02020603050405020304" pitchFamily="18" charset="0"/>
              <a:buChar char="…"/>
              <a:defRPr>
                <a:solidFill>
                  <a:schemeClr val="tx1"/>
                </a:solidFill>
                <a:latin typeface="Arial" panose="020B0604020202020204" pitchFamily="34" charset="0"/>
              </a:defRPr>
            </a:lvl5pPr>
            <a:lvl6pPr marL="25146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6pPr>
            <a:lvl7pPr marL="29718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7pPr>
            <a:lvl8pPr marL="34290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8pPr>
            <a:lvl9pPr marL="3886200" indent="-228600" eaLnBrk="0" fontAlgn="base" hangingPunct="0">
              <a:spcBef>
                <a:spcPct val="0"/>
              </a:spcBef>
              <a:spcAft>
                <a:spcPct val="0"/>
              </a:spcAft>
              <a:buClr>
                <a:schemeClr val="accent1"/>
              </a:buClr>
              <a:buFont typeface="Times New Roman" panose="02020603050405020304" pitchFamily="18" charset="0"/>
              <a:buChar char="…"/>
              <a:defRPr>
                <a:solidFill>
                  <a:schemeClr val="tx1"/>
                </a:solidFill>
                <a:latin typeface="Arial" panose="020B0604020202020204" pitchFamily="34" charset="0"/>
              </a:defRPr>
            </a:lvl9pPr>
          </a:lstStyle>
          <a:p>
            <a:pPr fontAlgn="base">
              <a:spcBef>
                <a:spcPct val="0"/>
              </a:spcBef>
              <a:spcAft>
                <a:spcPct val="0"/>
              </a:spcAft>
              <a:buClrTx/>
              <a:buNone/>
            </a:pPr>
            <a:r>
              <a:rPr lang="en-US" altLang="en-US" sz="1400">
                <a:solidFill>
                  <a:srgbClr val="000000"/>
                </a:solidFill>
                <a:latin typeface="+mn-lt"/>
              </a:rPr>
              <a:t>No</a:t>
            </a:r>
          </a:p>
        </p:txBody>
      </p:sp>
      <p:sp>
        <p:nvSpPr>
          <p:cNvPr id="28" name="Line 40"/>
          <p:cNvSpPr>
            <a:spLocks noChangeShapeType="1"/>
          </p:cNvSpPr>
          <p:nvPr/>
        </p:nvSpPr>
        <p:spPr bwMode="auto">
          <a:xfrm>
            <a:off x="2971800" y="3810000"/>
            <a:ext cx="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29" name="Line 46"/>
          <p:cNvSpPr>
            <a:spLocks noChangeShapeType="1"/>
          </p:cNvSpPr>
          <p:nvPr/>
        </p:nvSpPr>
        <p:spPr bwMode="auto">
          <a:xfrm>
            <a:off x="5638800" y="1981200"/>
            <a:ext cx="0" cy="60960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30" name="Line 47"/>
          <p:cNvSpPr>
            <a:spLocks noChangeShapeType="1"/>
          </p:cNvSpPr>
          <p:nvPr/>
        </p:nvSpPr>
        <p:spPr bwMode="auto">
          <a:xfrm>
            <a:off x="5638800" y="4318000"/>
            <a:ext cx="0" cy="60960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31" name="Line 48"/>
          <p:cNvSpPr>
            <a:spLocks noChangeShapeType="1"/>
          </p:cNvSpPr>
          <p:nvPr/>
        </p:nvSpPr>
        <p:spPr bwMode="auto">
          <a:xfrm>
            <a:off x="5638800" y="3149600"/>
            <a:ext cx="0" cy="60960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32" name="Line 49"/>
          <p:cNvSpPr>
            <a:spLocks noChangeShapeType="1"/>
          </p:cNvSpPr>
          <p:nvPr/>
        </p:nvSpPr>
        <p:spPr bwMode="auto">
          <a:xfrm>
            <a:off x="5638800" y="5486400"/>
            <a:ext cx="0" cy="60960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33" name="Line 53"/>
          <p:cNvSpPr>
            <a:spLocks noChangeShapeType="1"/>
          </p:cNvSpPr>
          <p:nvPr/>
        </p:nvSpPr>
        <p:spPr bwMode="auto">
          <a:xfrm>
            <a:off x="7391400" y="5105400"/>
            <a:ext cx="990600" cy="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34" name="Line 54"/>
          <p:cNvSpPr>
            <a:spLocks noChangeShapeType="1"/>
          </p:cNvSpPr>
          <p:nvPr/>
        </p:nvSpPr>
        <p:spPr bwMode="auto">
          <a:xfrm>
            <a:off x="7391400" y="1676400"/>
            <a:ext cx="990600" cy="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35" name="Line 55"/>
          <p:cNvSpPr>
            <a:spLocks noChangeShapeType="1"/>
          </p:cNvSpPr>
          <p:nvPr/>
        </p:nvSpPr>
        <p:spPr bwMode="auto">
          <a:xfrm>
            <a:off x="7391400" y="3962400"/>
            <a:ext cx="990600" cy="0"/>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b="1">
              <a:solidFill>
                <a:srgbClr val="000099"/>
              </a:solidFill>
            </a:endParaRPr>
          </a:p>
        </p:txBody>
      </p:sp>
      <p:sp>
        <p:nvSpPr>
          <p:cNvPr id="36" name="Oval 35"/>
          <p:cNvSpPr/>
          <p:nvPr/>
        </p:nvSpPr>
        <p:spPr>
          <a:xfrm>
            <a:off x="7214839" y="1148576"/>
            <a:ext cx="3245005" cy="1103970"/>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err="1" smtClean="0">
              <a:solidFill>
                <a:schemeClr val="bg1"/>
              </a:solidFill>
            </a:endParaRPr>
          </a:p>
        </p:txBody>
      </p:sp>
    </p:spTree>
    <p:extLst>
      <p:ext uri="{BB962C8B-B14F-4D97-AF65-F5344CB8AC3E}">
        <p14:creationId xmlns:p14="http://schemas.microsoft.com/office/powerpoint/2010/main" val="28674990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
          <p:cNvSpPr>
            <a:spLocks noGrp="1" noChangeArrowheads="1"/>
          </p:cNvSpPr>
          <p:nvPr>
            <p:ph type="title"/>
          </p:nvPr>
        </p:nvSpPr>
        <p:spPr/>
        <p:txBody>
          <a:bodyPr/>
          <a:lstStyle/>
          <a:p>
            <a:r>
              <a:rPr lang="en-US" altLang="en-US" dirty="0" smtClean="0"/>
              <a:t>NSR: Modification Applicability</a:t>
            </a:r>
            <a:endParaRPr lang="en-US" altLang="en-US" dirty="0" smtClean="0"/>
          </a:p>
        </p:txBody>
      </p:sp>
      <p:sp>
        <p:nvSpPr>
          <p:cNvPr id="65539" name="Rectangle 6"/>
          <p:cNvSpPr>
            <a:spLocks noGrp="1" noChangeArrowheads="1"/>
          </p:cNvSpPr>
          <p:nvPr>
            <p:ph idx="1"/>
          </p:nvPr>
        </p:nvSpPr>
        <p:spPr/>
        <p:txBody>
          <a:bodyPr/>
          <a:lstStyle/>
          <a:p>
            <a:pPr lvl="1"/>
            <a:r>
              <a:rPr lang="en-US" altLang="en-US" dirty="0" smtClean="0"/>
              <a:t>Therefore, three possible “off-ramps” for avoiding major modification status</a:t>
            </a:r>
          </a:p>
          <a:p>
            <a:pPr lvl="2"/>
            <a:r>
              <a:rPr lang="en-US" altLang="en-US" dirty="0" smtClean="0"/>
              <a:t>Exemption (preferred by sources-no calculation)</a:t>
            </a:r>
          </a:p>
          <a:p>
            <a:pPr lvl="2"/>
            <a:r>
              <a:rPr lang="en-US" altLang="en-US" dirty="0" smtClean="0"/>
              <a:t>Non-significant emissions increase (proposed project is a modification, but project emissions increase is not significant)</a:t>
            </a:r>
          </a:p>
          <a:p>
            <a:pPr lvl="2"/>
            <a:r>
              <a:rPr lang="en-US" altLang="en-US" dirty="0" smtClean="0"/>
              <a:t>Significant emissions increase for project, but source can “net out” of being major  </a:t>
            </a:r>
            <a:endParaRPr lang="en-US" altLang="en-US" dirty="0" smtClean="0"/>
          </a:p>
        </p:txBody>
      </p:sp>
      <p:sp>
        <p:nvSpPr>
          <p:cNvPr id="4" name="Slide Number Placeholder 3"/>
          <p:cNvSpPr txBox="1">
            <a:spLocks noGrp="1"/>
          </p:cNvSpPr>
          <p:nvPr/>
        </p:nvSpPr>
        <p:spPr bwMode="auto">
          <a:xfrm>
            <a:off x="8077200" y="6248400"/>
            <a:ext cx="2133600" cy="457200"/>
          </a:xfrm>
          <a:prstGeom prst="rect">
            <a:avLst/>
          </a:prstGeom>
          <a:noFill/>
          <a:ln>
            <a:miter lim="800000"/>
            <a:headEnd/>
            <a:tailEnd/>
          </a:ln>
        </p:spPr>
        <p:txBody>
          <a:bodyPr anchor="b"/>
          <a:lstStyle>
            <a:lvl1pPr eaLnBrk="0" hangingPunct="0">
              <a:defRPr b="1">
                <a:solidFill>
                  <a:srgbClr val="000099"/>
                </a:solidFill>
                <a:latin typeface="Book Antiqua" panose="02040602050305030304" pitchFamily="18" charset="0"/>
              </a:defRPr>
            </a:lvl1pPr>
            <a:lvl2pPr marL="742950" indent="-285750" eaLnBrk="0" hangingPunct="0">
              <a:defRPr b="1">
                <a:solidFill>
                  <a:srgbClr val="000099"/>
                </a:solidFill>
                <a:latin typeface="Book Antiqua" panose="02040602050305030304" pitchFamily="18" charset="0"/>
              </a:defRPr>
            </a:lvl2pPr>
            <a:lvl3pPr marL="1143000" indent="-228600" eaLnBrk="0" hangingPunct="0">
              <a:defRPr b="1">
                <a:solidFill>
                  <a:srgbClr val="000099"/>
                </a:solidFill>
                <a:latin typeface="Book Antiqua" panose="02040602050305030304" pitchFamily="18" charset="0"/>
              </a:defRPr>
            </a:lvl3pPr>
            <a:lvl4pPr marL="1600200" indent="-228600" eaLnBrk="0" hangingPunct="0">
              <a:defRPr b="1">
                <a:solidFill>
                  <a:srgbClr val="000099"/>
                </a:solidFill>
                <a:latin typeface="Book Antiqua" panose="02040602050305030304" pitchFamily="18" charset="0"/>
              </a:defRPr>
            </a:lvl4pPr>
            <a:lvl5pPr marL="2057400" indent="-228600" eaLnBrk="0" hangingPunct="0">
              <a:defRPr b="1">
                <a:solidFill>
                  <a:srgbClr val="000099"/>
                </a:solidFill>
                <a:latin typeface="Book Antiqua" panose="02040602050305030304" pitchFamily="18" charset="0"/>
              </a:defRPr>
            </a:lvl5pPr>
            <a:lvl6pPr marL="2514600" indent="-228600" algn="ctr" eaLnBrk="0" fontAlgn="base" hangingPunct="0">
              <a:spcBef>
                <a:spcPct val="0"/>
              </a:spcBef>
              <a:spcAft>
                <a:spcPct val="0"/>
              </a:spcAft>
              <a:defRPr b="1">
                <a:solidFill>
                  <a:srgbClr val="000099"/>
                </a:solidFill>
                <a:latin typeface="Book Antiqua" panose="02040602050305030304" pitchFamily="18" charset="0"/>
              </a:defRPr>
            </a:lvl6pPr>
            <a:lvl7pPr marL="2971800" indent="-228600" algn="ctr" eaLnBrk="0" fontAlgn="base" hangingPunct="0">
              <a:spcBef>
                <a:spcPct val="0"/>
              </a:spcBef>
              <a:spcAft>
                <a:spcPct val="0"/>
              </a:spcAft>
              <a:defRPr b="1">
                <a:solidFill>
                  <a:srgbClr val="000099"/>
                </a:solidFill>
                <a:latin typeface="Book Antiqua" panose="02040602050305030304" pitchFamily="18" charset="0"/>
              </a:defRPr>
            </a:lvl7pPr>
            <a:lvl8pPr marL="3429000" indent="-228600" algn="ctr" eaLnBrk="0" fontAlgn="base" hangingPunct="0">
              <a:spcBef>
                <a:spcPct val="0"/>
              </a:spcBef>
              <a:spcAft>
                <a:spcPct val="0"/>
              </a:spcAft>
              <a:defRPr b="1">
                <a:solidFill>
                  <a:srgbClr val="000099"/>
                </a:solidFill>
                <a:latin typeface="Book Antiqua" panose="02040602050305030304" pitchFamily="18" charset="0"/>
              </a:defRPr>
            </a:lvl8pPr>
            <a:lvl9pPr marL="3886200" indent="-228600" algn="ctr" eaLnBrk="0" fontAlgn="base" hangingPunct="0">
              <a:spcBef>
                <a:spcPct val="0"/>
              </a:spcBef>
              <a:spcAft>
                <a:spcPct val="0"/>
              </a:spcAft>
              <a:defRPr b="1">
                <a:solidFill>
                  <a:srgbClr val="000099"/>
                </a:solidFill>
                <a:latin typeface="Book Antiqua" panose="02040602050305030304" pitchFamily="18" charset="0"/>
              </a:defRPr>
            </a:lvl9pPr>
          </a:lstStyle>
          <a:p>
            <a:pPr algn="r" eaLnBrk="1" fontAlgn="base" hangingPunct="1">
              <a:spcBef>
                <a:spcPct val="0"/>
              </a:spcBef>
              <a:spcAft>
                <a:spcPct val="0"/>
              </a:spcAft>
            </a:pPr>
            <a:fld id="{3931B7AB-BB1A-43FD-AACC-93BF9B310195}" type="slidenum">
              <a:rPr lang="en-US" altLang="en-US" sz="1200" b="0">
                <a:solidFill>
                  <a:srgbClr val="000000"/>
                </a:solidFill>
                <a:effectLst>
                  <a:outerShdw blurRad="38100" dist="38100" dir="2700000" algn="tl">
                    <a:srgbClr val="C0C0C0"/>
                  </a:outerShdw>
                </a:effectLst>
                <a:latin typeface="Arial" panose="020B0604020202020204" pitchFamily="34" charset="0"/>
              </a:rPr>
              <a:pPr algn="r" eaLnBrk="1" fontAlgn="base" hangingPunct="1">
                <a:spcBef>
                  <a:spcPct val="0"/>
                </a:spcBef>
                <a:spcAft>
                  <a:spcPct val="0"/>
                </a:spcAft>
              </a:pPr>
              <a:t>5</a:t>
            </a:fld>
            <a:endParaRPr lang="en-US" altLang="en-US" sz="1200" b="0">
              <a:solidFill>
                <a:srgbClr val="000000"/>
              </a:solidFill>
              <a:effectLst>
                <a:outerShdw blurRad="38100" dist="38100" dir="2700000" algn="tl">
                  <a:srgbClr val="C0C0C0"/>
                </a:outerShdw>
              </a:effectLst>
              <a:latin typeface="Arial" panose="020B0604020202020204" pitchFamily="34" charset="0"/>
            </a:endParaRPr>
          </a:p>
        </p:txBody>
      </p:sp>
      <p:pic>
        <p:nvPicPr>
          <p:cNvPr id="6" name="Picture 5" descr="Exit PNG Transparent Images | PNG All"/>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743808" y="5317075"/>
            <a:ext cx="1775402" cy="801150"/>
          </a:xfrm>
          <a:prstGeom prst="rect">
            <a:avLst/>
          </a:prstGeom>
        </p:spPr>
      </p:pic>
    </p:spTree>
    <p:extLst>
      <p:ext uri="{BB962C8B-B14F-4D97-AF65-F5344CB8AC3E}">
        <p14:creationId xmlns:p14="http://schemas.microsoft.com/office/powerpoint/2010/main" val="150143282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title"/>
          </p:nvPr>
        </p:nvSpPr>
        <p:spPr/>
        <p:txBody>
          <a:bodyPr/>
          <a:lstStyle/>
          <a:p>
            <a:r>
              <a:rPr lang="en-US" altLang="en-US" dirty="0" smtClean="0"/>
              <a:t>Looking at Step 1 – Physical and Operational Changes</a:t>
            </a:r>
            <a:endParaRPr lang="en-US" altLang="en-US" dirty="0" smtClean="0"/>
          </a:p>
        </p:txBody>
      </p:sp>
      <p:sp>
        <p:nvSpPr>
          <p:cNvPr id="2" name="Content Placeholder 1"/>
          <p:cNvSpPr>
            <a:spLocks noGrp="1"/>
          </p:cNvSpPr>
          <p:nvPr>
            <p:ph idx="1"/>
          </p:nvPr>
        </p:nvSpPr>
        <p:spPr/>
        <p:txBody>
          <a:bodyPr/>
          <a:lstStyle/>
          <a:p>
            <a:pPr lvl="1"/>
            <a:r>
              <a:rPr lang="en-US" dirty="0" smtClean="0"/>
              <a:t>Generally, EPA has a very broad definition of Physical Changes or Changes in the Method of Operations (PCCMO).  Most projects are PCCMOs</a:t>
            </a:r>
          </a:p>
          <a:p>
            <a:pPr lvl="2"/>
            <a:r>
              <a:rPr lang="en-US" dirty="0" smtClean="0"/>
              <a:t>Excludes Routine Maintenance, Repair and Replacement (RMRR)</a:t>
            </a:r>
          </a:p>
          <a:p>
            <a:pPr lvl="1"/>
            <a:r>
              <a:rPr lang="en-US" dirty="0" smtClean="0"/>
              <a:t>Exemptions for Certain Increases in Capacity or Availability if they can be accomplished with no </a:t>
            </a:r>
            <a:r>
              <a:rPr lang="en-US" dirty="0"/>
              <a:t>PCCMO</a:t>
            </a:r>
            <a:endParaRPr lang="en-US" dirty="0" smtClean="0"/>
          </a:p>
          <a:p>
            <a:pPr lvl="1"/>
            <a:r>
              <a:rPr lang="en-US" dirty="0" smtClean="0"/>
              <a:t>One of the most misunderstood NSR concepts</a:t>
            </a:r>
          </a:p>
          <a:p>
            <a:pPr lvl="2"/>
            <a:r>
              <a:rPr lang="en-US" dirty="0" smtClean="0">
                <a:solidFill>
                  <a:schemeClr val="tx2"/>
                </a:solidFill>
              </a:rPr>
              <a:t>Non-routine </a:t>
            </a:r>
            <a:r>
              <a:rPr lang="en-US" dirty="0" smtClean="0"/>
              <a:t>maintenance is a </a:t>
            </a:r>
            <a:r>
              <a:rPr lang="en-US" dirty="0"/>
              <a:t>PCCMO</a:t>
            </a:r>
            <a:endParaRPr lang="en-US" dirty="0" smtClean="0"/>
          </a:p>
          <a:p>
            <a:pPr lvl="2"/>
            <a:r>
              <a:rPr lang="en-US" dirty="0" smtClean="0">
                <a:solidFill>
                  <a:schemeClr val="tx2"/>
                </a:solidFill>
              </a:rPr>
              <a:t>Replacements in kind </a:t>
            </a:r>
            <a:r>
              <a:rPr lang="en-US" dirty="0" smtClean="0"/>
              <a:t>are typically </a:t>
            </a:r>
            <a:r>
              <a:rPr lang="en-US" dirty="0"/>
              <a:t>PCCMO</a:t>
            </a:r>
            <a:endParaRPr lang="en-US" dirty="0" smtClean="0"/>
          </a:p>
          <a:p>
            <a:pPr lvl="2"/>
            <a:r>
              <a:rPr lang="en-US" dirty="0" smtClean="0"/>
              <a:t>Permit limit increases are PCCMOs</a:t>
            </a:r>
          </a:p>
          <a:p>
            <a:endParaRPr lang="en-US" dirty="0"/>
          </a:p>
        </p:txBody>
      </p:sp>
    </p:spTree>
    <p:extLst>
      <p:ext uri="{BB962C8B-B14F-4D97-AF65-F5344CB8AC3E}">
        <p14:creationId xmlns:p14="http://schemas.microsoft.com/office/powerpoint/2010/main" val="23187306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Factor Test</a:t>
            </a:r>
            <a:endParaRPr lang="en-US" dirty="0"/>
          </a:p>
        </p:txBody>
      </p:sp>
      <p:sp>
        <p:nvSpPr>
          <p:cNvPr id="3" name="Content Placeholder 2"/>
          <p:cNvSpPr>
            <a:spLocks noGrp="1"/>
          </p:cNvSpPr>
          <p:nvPr>
            <p:ph idx="1"/>
          </p:nvPr>
        </p:nvSpPr>
        <p:spPr/>
        <p:txBody>
          <a:bodyPr/>
          <a:lstStyle/>
          <a:p>
            <a:pPr lvl="1"/>
            <a:r>
              <a:rPr lang="en-US" dirty="0"/>
              <a:t>No one factor is deciding</a:t>
            </a:r>
          </a:p>
          <a:p>
            <a:pPr lvl="1"/>
            <a:r>
              <a:rPr lang="en-US" dirty="0"/>
              <a:t>Weight of factors not specified</a:t>
            </a:r>
          </a:p>
          <a:p>
            <a:pPr lvl="1"/>
            <a:r>
              <a:rPr lang="en-US" dirty="0"/>
              <a:t>Probably NOT routine if:</a:t>
            </a:r>
          </a:p>
          <a:p>
            <a:pPr lvl="2"/>
            <a:r>
              <a:rPr lang="en-US" dirty="0"/>
              <a:t>Nature: Involves replacement of several major components,</a:t>
            </a:r>
          </a:p>
          <a:p>
            <a:pPr lvl="2"/>
            <a:r>
              <a:rPr lang="en-US" dirty="0"/>
              <a:t>Extent: Significantly enhances the present efficiency and capacity of the plant,</a:t>
            </a:r>
          </a:p>
          <a:p>
            <a:pPr lvl="2"/>
            <a:r>
              <a:rPr lang="en-US" dirty="0"/>
              <a:t>Purpose: Substantially extends the plant’s useful economic life,</a:t>
            </a:r>
          </a:p>
          <a:p>
            <a:pPr lvl="2"/>
            <a:r>
              <a:rPr lang="en-US" dirty="0"/>
              <a:t>Frequency: Rarely performed on that unit (may be able to look to source category frequency), or</a:t>
            </a:r>
          </a:p>
          <a:p>
            <a:pPr lvl="2"/>
            <a:r>
              <a:rPr lang="en-US" dirty="0"/>
              <a:t>Cost: Is costly in both relative and absolute terms</a:t>
            </a:r>
          </a:p>
          <a:p>
            <a:endParaRPr lang="en-US" dirty="0"/>
          </a:p>
        </p:txBody>
      </p:sp>
      <p:sp>
        <p:nvSpPr>
          <p:cNvPr id="5" name="Slide Number Placeholder 4"/>
          <p:cNvSpPr>
            <a:spLocks noGrp="1"/>
          </p:cNvSpPr>
          <p:nvPr>
            <p:ph type="sldNum" sz="quarter" idx="12"/>
          </p:nvPr>
        </p:nvSpPr>
        <p:spPr/>
        <p:txBody>
          <a:bodyPr/>
          <a:lstStyle/>
          <a:p>
            <a:fld id="{0B12063C-9A34-41FE-BD41-DD9A793D09C1}" type="slidenum">
              <a:rPr lang="en-GB" smtClean="0"/>
              <a:t>7</a:t>
            </a:fld>
            <a:endParaRPr lang="en-GB" dirty="0"/>
          </a:p>
        </p:txBody>
      </p:sp>
      <p:pic>
        <p:nvPicPr>
          <p:cNvPr id="6" name="Picture 5" descr="APRENDIENDO... CONECTADA : Unidad 3. Socialización rica"/>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994386" y="483783"/>
            <a:ext cx="2549912" cy="1912434"/>
          </a:xfrm>
          <a:prstGeom prst="rect">
            <a:avLst/>
          </a:prstGeom>
        </p:spPr>
      </p:pic>
    </p:spTree>
    <p:extLst>
      <p:ext uri="{BB962C8B-B14F-4D97-AF65-F5344CB8AC3E}">
        <p14:creationId xmlns:p14="http://schemas.microsoft.com/office/powerpoint/2010/main" val="1078375417"/>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consider</a:t>
            </a:r>
            <a:endParaRPr lang="en-US" dirty="0"/>
          </a:p>
        </p:txBody>
      </p:sp>
      <p:sp>
        <p:nvSpPr>
          <p:cNvPr id="3" name="Content Placeholder 2"/>
          <p:cNvSpPr>
            <a:spLocks noGrp="1"/>
          </p:cNvSpPr>
          <p:nvPr>
            <p:ph idx="1"/>
          </p:nvPr>
        </p:nvSpPr>
        <p:spPr/>
        <p:txBody>
          <a:bodyPr/>
          <a:lstStyle/>
          <a:p>
            <a:pPr lvl="1"/>
            <a:r>
              <a:rPr lang="en-US" dirty="0" smtClean="0"/>
              <a:t>Questions to consider when considering “routine”</a:t>
            </a:r>
          </a:p>
          <a:p>
            <a:pPr lvl="2"/>
            <a:r>
              <a:rPr lang="en-US" dirty="0"/>
              <a:t>Will the project be done by in-house maintenance staff or outside contractors</a:t>
            </a:r>
            <a:r>
              <a:rPr lang="en-US" dirty="0" smtClean="0"/>
              <a:t>?</a:t>
            </a:r>
          </a:p>
          <a:p>
            <a:pPr lvl="2"/>
            <a:r>
              <a:rPr lang="en-US" dirty="0"/>
              <a:t>How long will the project take to complete? How long is your normal maintenance shutdown period</a:t>
            </a:r>
            <a:r>
              <a:rPr lang="en-US" dirty="0" smtClean="0"/>
              <a:t>?</a:t>
            </a:r>
          </a:p>
          <a:p>
            <a:pPr lvl="2"/>
            <a:r>
              <a:rPr lang="en-US" dirty="0"/>
              <a:t>Are the replacement components of the same design as the components they are replacing</a:t>
            </a:r>
            <a:r>
              <a:rPr lang="en-US" dirty="0" smtClean="0"/>
              <a:t>?</a:t>
            </a:r>
          </a:p>
          <a:p>
            <a:pPr lvl="2"/>
            <a:r>
              <a:rPr lang="en-US" dirty="0"/>
              <a:t>What was the expected lifetime of the unit when it was first installed</a:t>
            </a:r>
            <a:r>
              <a:rPr lang="en-US" dirty="0" smtClean="0"/>
              <a:t>?</a:t>
            </a:r>
          </a:p>
          <a:p>
            <a:pPr lvl="2"/>
            <a:r>
              <a:rPr lang="en-US" dirty="0"/>
              <a:t>Will the changes restore the unit to its original rated capacity</a:t>
            </a:r>
            <a:r>
              <a:rPr lang="en-US" dirty="0" smtClean="0"/>
              <a:t>?</a:t>
            </a:r>
          </a:p>
          <a:p>
            <a:pPr lvl="2"/>
            <a:r>
              <a:rPr lang="en-US" dirty="0"/>
              <a:t>Are the components being </a:t>
            </a:r>
            <a:r>
              <a:rPr lang="en-US" dirty="0" smtClean="0"/>
              <a:t>repaired/replacing </a:t>
            </a:r>
            <a:r>
              <a:rPr lang="en-US" dirty="0"/>
              <a:t>the original </a:t>
            </a:r>
            <a:r>
              <a:rPr lang="en-US" dirty="0" smtClean="0"/>
              <a:t>components? How </a:t>
            </a:r>
            <a:r>
              <a:rPr lang="en-US" dirty="0"/>
              <a:t>often are these changes made to the unit during its lifetime</a:t>
            </a:r>
            <a:r>
              <a:rPr lang="en-US" dirty="0" smtClean="0"/>
              <a:t>?</a:t>
            </a:r>
          </a:p>
          <a:p>
            <a:pPr lvl="2"/>
            <a:r>
              <a:rPr lang="en-US" dirty="0"/>
              <a:t>Where will the funding from this project come from (i.e. O&amp;M budget or capital expenditure)?</a:t>
            </a:r>
            <a:endParaRPr lang="en-US" dirty="0" smtClean="0"/>
          </a:p>
          <a:p>
            <a:pPr lvl="2"/>
            <a:endParaRPr lang="en-US" dirty="0" smtClean="0"/>
          </a:p>
          <a:p>
            <a:pPr lvl="2"/>
            <a:endParaRPr lang="en-US" dirty="0"/>
          </a:p>
        </p:txBody>
      </p:sp>
      <p:sp>
        <p:nvSpPr>
          <p:cNvPr id="5" name="Slide Number Placeholder 4"/>
          <p:cNvSpPr>
            <a:spLocks noGrp="1"/>
          </p:cNvSpPr>
          <p:nvPr>
            <p:ph type="sldNum" sz="quarter" idx="12"/>
          </p:nvPr>
        </p:nvSpPr>
        <p:spPr/>
        <p:txBody>
          <a:bodyPr/>
          <a:lstStyle/>
          <a:p>
            <a:fld id="{0B12063C-9A34-41FE-BD41-DD9A793D09C1}" type="slidenum">
              <a:rPr lang="en-GB" smtClean="0"/>
              <a:t>8</a:t>
            </a:fld>
            <a:endParaRPr lang="en-GB" dirty="0"/>
          </a:p>
        </p:txBody>
      </p:sp>
      <p:pic>
        <p:nvPicPr>
          <p:cNvPr id="6" name="Picture 5" descr="File:Who is the Devil??.jpg - Wikimedia Commons"/>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392113" y="479502"/>
            <a:ext cx="2152185" cy="16141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2741630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828FA9-43A6-4679-B047-F26D412F04C1}"/>
              </a:ext>
            </a:extLst>
          </p:cNvPr>
          <p:cNvSpPr>
            <a:spLocks noGrp="1"/>
          </p:cNvSpPr>
          <p:nvPr>
            <p:ph type="title"/>
          </p:nvPr>
        </p:nvSpPr>
        <p:spPr/>
        <p:txBody>
          <a:bodyPr/>
          <a:lstStyle/>
          <a:p>
            <a:r>
              <a:rPr lang="en-GB" dirty="0"/>
              <a:t>Thank you</a:t>
            </a:r>
          </a:p>
        </p:txBody>
      </p:sp>
      <p:sp>
        <p:nvSpPr>
          <p:cNvPr id="4" name="Text Placeholder 3">
            <a:extLst>
              <a:ext uri="{FF2B5EF4-FFF2-40B4-BE49-F238E27FC236}">
                <a16:creationId xmlns:a16="http://schemas.microsoft.com/office/drawing/2014/main" id="{5F005115-C6AB-4758-A3BB-3740CF40FAE7}"/>
              </a:ext>
            </a:extLst>
          </p:cNvPr>
          <p:cNvSpPr>
            <a:spLocks noGrp="1"/>
          </p:cNvSpPr>
          <p:nvPr>
            <p:ph type="body" sz="quarter" idx="11"/>
          </p:nvPr>
        </p:nvSpPr>
        <p:spPr/>
        <p:txBody>
          <a:bodyPr/>
          <a:lstStyle/>
          <a:p>
            <a:pPr lvl="1"/>
            <a:r>
              <a:rPr lang="en-GB" dirty="0" smtClean="0"/>
              <a:t>Tree Raine</a:t>
            </a:r>
            <a:endParaRPr lang="en-GB" dirty="0"/>
          </a:p>
          <a:p>
            <a:r>
              <a:rPr lang="en-GB" dirty="0" smtClean="0"/>
              <a:t>Principal Consultant</a:t>
            </a:r>
            <a:endParaRPr lang="en-GB" dirty="0"/>
          </a:p>
          <a:p>
            <a:r>
              <a:rPr lang="en-GB" dirty="0" smtClean="0"/>
              <a:t>ERM - North America</a:t>
            </a:r>
            <a:endParaRPr lang="en-GB" dirty="0"/>
          </a:p>
          <a:p>
            <a:r>
              <a:rPr lang="en-GB" dirty="0" smtClean="0"/>
              <a:t>Tree.Raine@erm.com</a:t>
            </a:r>
            <a:endParaRPr lang="en-GB" dirty="0"/>
          </a:p>
          <a:p>
            <a:r>
              <a:rPr lang="en-GB" dirty="0" smtClean="0"/>
              <a:t>+1 617 646 7805</a:t>
            </a:r>
            <a:endParaRPr lang="en-GB" dirty="0"/>
          </a:p>
          <a:p>
            <a:r>
              <a:rPr lang="en-GB" dirty="0" smtClean="0"/>
              <a:t>Boston, MA</a:t>
            </a:r>
            <a:endParaRPr lang="en-GB" dirty="0"/>
          </a:p>
        </p:txBody>
      </p:sp>
      <p:sp>
        <p:nvSpPr>
          <p:cNvPr id="7" name="Rectangle 6"/>
          <p:cNvSpPr/>
          <p:nvPr/>
        </p:nvSpPr>
        <p:spPr>
          <a:xfrm>
            <a:off x="-223025" y="-89210"/>
            <a:ext cx="12612029" cy="4192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smtClean="0">
              <a:solidFill>
                <a:schemeClr val="bg1"/>
              </a:solidFill>
            </a:endParaRPr>
          </a:p>
        </p:txBody>
      </p:sp>
    </p:spTree>
    <p:extLst>
      <p:ext uri="{BB962C8B-B14F-4D97-AF65-F5344CB8AC3E}">
        <p14:creationId xmlns:p14="http://schemas.microsoft.com/office/powerpoint/2010/main" val="332847394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ERM PowerPoint Theme">
  <a:themeElements>
    <a:clrScheme name="ERM colours">
      <a:dk1>
        <a:sysClr val="windowText" lastClr="000000"/>
      </a:dk1>
      <a:lt1>
        <a:sysClr val="window" lastClr="FFFFFF"/>
      </a:lt1>
      <a:dk2>
        <a:srgbClr val="007A5F"/>
      </a:dk2>
      <a:lt2>
        <a:srgbClr val="666F74"/>
      </a:lt2>
      <a:accent1>
        <a:srgbClr val="003366"/>
      </a:accent1>
      <a:accent2>
        <a:srgbClr val="D28700"/>
      </a:accent2>
      <a:accent3>
        <a:srgbClr val="6A83B2"/>
      </a:accent3>
      <a:accent4>
        <a:srgbClr val="C40043"/>
      </a:accent4>
      <a:accent5>
        <a:srgbClr val="008DD6"/>
      </a:accent5>
      <a:accent6>
        <a:srgbClr val="B1A800"/>
      </a:accent6>
      <a:hlink>
        <a:srgbClr val="007A5F"/>
      </a:hlink>
      <a:folHlink>
        <a:srgbClr val="666F74"/>
      </a:folHlink>
    </a:clrScheme>
    <a:fontScheme name="ERM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Blank - ERM Powerpoint Template.potx" id="{D6ADE656-32C9-47A6-83AC-DC2BB8DD02DD}" vid="{8D213B46-CAB9-4BCF-864A-262367D36D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ct:contentTypeSchema xmlns:ct="http://schemas.microsoft.com/office/2006/metadata/contentType" xmlns:ma="http://schemas.microsoft.com/office/2006/metadata/properties/metaAttributes" ct:_="" ma:_="" ma:contentTypeName="Document" ma:contentTypeID="0x0101004D5A997B53A7534C9EA796E3D70BE5E0" ma:contentTypeVersion="2" ma:contentTypeDescription="Create a new document." ma:contentTypeScope="" ma:versionID="ebbcadf91341ed4da15920989bf373f2">
  <xsd:schema xmlns:xsd="http://www.w3.org/2001/XMLSchema" xmlns:xs="http://www.w3.org/2001/XMLSchema" xmlns:p="http://schemas.microsoft.com/office/2006/metadata/properties" xmlns:ns2="02550589-acfa-4b4b-a102-f1ee1274c75a" targetNamespace="http://schemas.microsoft.com/office/2006/metadata/properties" ma:root="true" ma:fieldsID="7875109c64a71eab887e254b4a86e286" ns2:_="">
    <xsd:import namespace="02550589-acfa-4b4b-a102-f1ee1274c75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550589-acfa-4b4b-a102-f1ee1274c7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851567-C6C5-463D-B335-634679EBFB84}">
  <ds:schemaRefs>
    <ds:schemaRef ds:uri="http://schemas.microsoft.com/office/2006/metadata/customXsn"/>
  </ds:schemaRefs>
</ds:datastoreItem>
</file>

<file path=customXml/itemProps2.xml><?xml version="1.0" encoding="utf-8"?>
<ds:datastoreItem xmlns:ds="http://schemas.openxmlformats.org/officeDocument/2006/customXml" ds:itemID="{9F13EA59-9488-4DEB-AFBD-F67BF1C35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550589-acfa-4b4b-a102-f1ee1274c7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D19965-C11B-41B2-8069-507C304F40D2}">
  <ds:schemaRefs>
    <ds:schemaRef ds:uri="02550589-acfa-4b4b-a102-f1ee1274c75a"/>
    <ds:schemaRef ds:uri="http://schemas.microsoft.com/office/2006/documentManagement/types"/>
    <ds:schemaRef ds:uri="http://www.w3.org/XML/1998/namespace"/>
    <ds:schemaRef ds:uri="http://purl.org/dc/dcmitype/"/>
    <ds:schemaRef ds:uri="http://purl.org/dc/elements/1.1/"/>
    <ds:schemaRef ds:uri="http://purl.org/dc/terms/"/>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4.xml><?xml version="1.0" encoding="utf-8"?>
<ds:datastoreItem xmlns:ds="http://schemas.openxmlformats.org/officeDocument/2006/customXml" ds:itemID="{6E2C6F6E-4527-4FC4-B62F-7429FAEFF2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 - ERM Powerpoint Template</Template>
  <TotalTime>1235</TotalTime>
  <Words>938</Words>
  <Application>Microsoft Office PowerPoint</Application>
  <PresentationFormat>Widescreen</PresentationFormat>
  <Paragraphs>106</Paragraphs>
  <Slides>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Symbol</vt:lpstr>
      <vt:lpstr>Times New Roman</vt:lpstr>
      <vt:lpstr>Wingdings</vt:lpstr>
      <vt:lpstr>ERM PowerPoint Theme</vt:lpstr>
      <vt:lpstr>Status of RMRR or learning the definition of “routine”…</vt:lpstr>
      <vt:lpstr>What is RMRR</vt:lpstr>
      <vt:lpstr>RMRR Updates… or not</vt:lpstr>
      <vt:lpstr>How this fits into the NSR Applicability</vt:lpstr>
      <vt:lpstr>NSR: Modification Applicability</vt:lpstr>
      <vt:lpstr>Looking at Step 1 – Physical and Operational Changes</vt:lpstr>
      <vt:lpstr>Five Factor Test</vt:lpstr>
      <vt:lpstr>Things to consider</vt:lpstr>
      <vt:lpstr>Thank you</vt:lpstr>
    </vt:vector>
  </TitlesOfParts>
  <Company>ERM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[Note:  This can go to multiple lines which move up the slide]</dc:title>
  <dc:creator>Tree Raine</dc:creator>
  <cp:lastModifiedBy>Tree Raine</cp:lastModifiedBy>
  <cp:revision>15</cp:revision>
  <cp:lastPrinted>2018-04-17T21:44:06Z</cp:lastPrinted>
  <dcterms:created xsi:type="dcterms:W3CDTF">2018-10-10T13:34:54Z</dcterms:created>
  <dcterms:modified xsi:type="dcterms:W3CDTF">2018-10-11T10:10:18Z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0x0101004D5A997B53A7534C9EA796E3D70BE5E0</vt:lpwstr>
  </property>
  <property fmtid="{D5CDD505-2E9C-101B-9397-08002B2CF9AE}" pid="4" name="_NewReviewCycle">
    <vt:lpwstr/>
  </property>
</Properties>
</file>