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6"/>
  </p:sldMasterIdLst>
  <p:notesMasterIdLst>
    <p:notesMasterId r:id="rId27"/>
  </p:notesMasterIdLst>
  <p:handoutMasterIdLst>
    <p:handoutMasterId r:id="rId28"/>
  </p:handoutMasterIdLst>
  <p:sldIdLst>
    <p:sldId id="296" r:id="rId7"/>
    <p:sldId id="374" r:id="rId8"/>
    <p:sldId id="375" r:id="rId9"/>
    <p:sldId id="376" r:id="rId10"/>
    <p:sldId id="377" r:id="rId11"/>
    <p:sldId id="378" r:id="rId12"/>
    <p:sldId id="379" r:id="rId13"/>
    <p:sldId id="380" r:id="rId14"/>
    <p:sldId id="381" r:id="rId15"/>
    <p:sldId id="382" r:id="rId16"/>
    <p:sldId id="383" r:id="rId17"/>
    <p:sldId id="384" r:id="rId18"/>
    <p:sldId id="385" r:id="rId19"/>
    <p:sldId id="386" r:id="rId20"/>
    <p:sldId id="387" r:id="rId21"/>
    <p:sldId id="388" r:id="rId22"/>
    <p:sldId id="368" r:id="rId23"/>
    <p:sldId id="372" r:id="rId24"/>
    <p:sldId id="367" r:id="rId25"/>
    <p:sldId id="316" r:id="rId26"/>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3888" userDrawn="1">
          <p15:clr>
            <a:srgbClr val="A4A3A4"/>
          </p15:clr>
        </p15:guide>
        <p15:guide id="4" orient="horz" pos="3504" userDrawn="1">
          <p15:clr>
            <a:srgbClr val="A4A3A4"/>
          </p15:clr>
        </p15:guide>
        <p15:guide id="5" pos="3840" userDrawn="1">
          <p15:clr>
            <a:srgbClr val="A4A3A4"/>
          </p15:clr>
        </p15:guide>
        <p15:guide id="6" pos="2136" userDrawn="1">
          <p15:clr>
            <a:srgbClr val="A4A3A4"/>
          </p15:clr>
        </p15:guide>
        <p15:guide id="7" pos="5637" userDrawn="1">
          <p15:clr>
            <a:srgbClr val="A4A3A4"/>
          </p15:clr>
        </p15:guide>
        <p15:guide id="8" pos="7342" userDrawn="1">
          <p15:clr>
            <a:srgbClr val="A4A3A4"/>
          </p15:clr>
        </p15:guide>
        <p15:guide id="9" pos="2411"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3550"/>
    <a:srgbClr val="003B5C"/>
    <a:srgbClr val="4F4F4F"/>
    <a:srgbClr val="00557E"/>
    <a:srgbClr val="7A853B"/>
    <a:srgbClr val="683064"/>
    <a:srgbClr val="CF8B2A"/>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98" autoAdjust="0"/>
    <p:restoredTop sz="94660"/>
  </p:normalViewPr>
  <p:slideViewPr>
    <p:cSldViewPr snapToGrid="0">
      <p:cViewPr varScale="1">
        <p:scale>
          <a:sx n="64" d="100"/>
          <a:sy n="64" d="100"/>
        </p:scale>
        <p:origin x="91" y="384"/>
      </p:cViewPr>
      <p:guideLst>
        <p:guide orient="horz" pos="3888"/>
        <p:guide orient="horz" pos="3504"/>
        <p:guide pos="3840"/>
        <p:guide pos="2136"/>
        <p:guide pos="5637"/>
        <p:guide pos="7342"/>
        <p:guide pos="2411"/>
      </p:guideLst>
    </p:cSldViewPr>
  </p:slideViewPr>
  <p:notesTextViewPr>
    <p:cViewPr>
      <p:scale>
        <a:sx n="1" d="1"/>
        <a:sy n="1" d="1"/>
      </p:scale>
      <p:origin x="0" y="0"/>
    </p:cViewPr>
  </p:notesTextViewPr>
  <p:notesViewPr>
    <p:cSldViewPr snapToGrid="0">
      <p:cViewPr varScale="1">
        <p:scale>
          <a:sx n="97" d="100"/>
          <a:sy n="97" d="100"/>
        </p:scale>
        <p:origin x="648" y="9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9F3A3F4-AF3B-4669-9A93-4389AC7734D2}" type="datetimeFigureOut">
              <a:rPr lang="en-US" smtClean="0"/>
              <a:t>10/10/2018</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D3CE45A2-111F-49C5-A197-123C59E3350C}" type="slidenum">
              <a:rPr lang="en-US" smtClean="0"/>
              <a:t>‹#›</a:t>
            </a:fld>
            <a:endParaRPr lang="en-US"/>
          </a:p>
        </p:txBody>
      </p:sp>
    </p:spTree>
    <p:extLst>
      <p:ext uri="{BB962C8B-B14F-4D97-AF65-F5344CB8AC3E}">
        <p14:creationId xmlns:p14="http://schemas.microsoft.com/office/powerpoint/2010/main" val="3768984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8145" cy="464205"/>
          </a:xfrm>
          <a:prstGeom prst="rect">
            <a:avLst/>
          </a:prstGeom>
        </p:spPr>
        <p:txBody>
          <a:bodyPr vert="horz" lIns="93169" tIns="46585" rIns="93169" bIns="46585"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970734" y="1"/>
            <a:ext cx="3038145" cy="464205"/>
          </a:xfrm>
          <a:prstGeom prst="rect">
            <a:avLst/>
          </a:prstGeom>
        </p:spPr>
        <p:txBody>
          <a:bodyPr vert="horz" lIns="93169" tIns="46585" rIns="93169" bIns="46585" rtlCol="0"/>
          <a:lstStyle>
            <a:lvl1pPr algn="r" fontAlgn="auto">
              <a:spcBef>
                <a:spcPts val="0"/>
              </a:spcBef>
              <a:spcAft>
                <a:spcPts val="0"/>
              </a:spcAft>
              <a:defRPr sz="1200" smtClean="0">
                <a:latin typeface="+mn-lt"/>
                <a:cs typeface="+mn-cs"/>
              </a:defRPr>
            </a:lvl1pPr>
          </a:lstStyle>
          <a:p>
            <a:pPr>
              <a:defRPr/>
            </a:pPr>
            <a:fld id="{798996AC-1201-4A13-B98E-0B76721488DF}" type="datetimeFigureOut">
              <a:rPr lang="en-US"/>
              <a:pPr>
                <a:defRPr/>
              </a:pPr>
              <a:t>10/10/2018</a:t>
            </a:fld>
            <a:endParaRPr lang="en-US" dirty="0"/>
          </a:p>
        </p:txBody>
      </p:sp>
      <p:sp>
        <p:nvSpPr>
          <p:cNvPr id="4" name="Slide Image Placeholder 3"/>
          <p:cNvSpPr>
            <a:spLocks noGrp="1" noRot="1" noChangeAspect="1"/>
          </p:cNvSpPr>
          <p:nvPr>
            <p:ph type="sldImg" idx="2"/>
          </p:nvPr>
        </p:nvSpPr>
        <p:spPr>
          <a:xfrm>
            <a:off x="406400" y="696913"/>
            <a:ext cx="6199188" cy="3486150"/>
          </a:xfrm>
          <a:prstGeom prst="rect">
            <a:avLst/>
          </a:prstGeom>
          <a:noFill/>
          <a:ln w="12700">
            <a:solidFill>
              <a:prstClr val="black"/>
            </a:solidFill>
          </a:ln>
        </p:spPr>
        <p:txBody>
          <a:bodyPr vert="horz" lIns="93169" tIns="46585" rIns="93169" bIns="46585" rtlCol="0" anchor="ctr"/>
          <a:lstStyle/>
          <a:p>
            <a:pPr lvl="0"/>
            <a:endParaRPr lang="en-US" noProof="0" dirty="0"/>
          </a:p>
        </p:txBody>
      </p:sp>
      <p:sp>
        <p:nvSpPr>
          <p:cNvPr id="5" name="Notes Placeholder 4"/>
          <p:cNvSpPr>
            <a:spLocks noGrp="1"/>
          </p:cNvSpPr>
          <p:nvPr>
            <p:ph type="body" sz="quarter" idx="3"/>
          </p:nvPr>
        </p:nvSpPr>
        <p:spPr>
          <a:xfrm>
            <a:off x="701345" y="4416099"/>
            <a:ext cx="5607712" cy="4182457"/>
          </a:xfrm>
          <a:prstGeom prst="rect">
            <a:avLst/>
          </a:prstGeom>
        </p:spPr>
        <p:txBody>
          <a:bodyPr vert="horz" lIns="93169" tIns="46585" rIns="93169" bIns="46585"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30659"/>
            <a:ext cx="3038145" cy="464205"/>
          </a:xfrm>
          <a:prstGeom prst="rect">
            <a:avLst/>
          </a:prstGeom>
        </p:spPr>
        <p:txBody>
          <a:bodyPr vert="horz" lIns="93169" tIns="46585" rIns="93169" bIns="46585"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970734" y="8830659"/>
            <a:ext cx="3038145" cy="464205"/>
          </a:xfrm>
          <a:prstGeom prst="rect">
            <a:avLst/>
          </a:prstGeom>
        </p:spPr>
        <p:txBody>
          <a:bodyPr vert="horz" lIns="93169" tIns="46585" rIns="93169" bIns="46585" rtlCol="0" anchor="b"/>
          <a:lstStyle>
            <a:lvl1pPr algn="r" fontAlgn="auto">
              <a:spcBef>
                <a:spcPts val="0"/>
              </a:spcBef>
              <a:spcAft>
                <a:spcPts val="0"/>
              </a:spcAft>
              <a:defRPr sz="1200" smtClean="0">
                <a:latin typeface="+mn-lt"/>
                <a:cs typeface="+mn-cs"/>
              </a:defRPr>
            </a:lvl1pPr>
          </a:lstStyle>
          <a:p>
            <a:pPr>
              <a:defRPr/>
            </a:pPr>
            <a:fld id="{8AA26590-87BA-4DEC-8CB7-7231F3C8ED5C}" type="slidenum">
              <a:rPr lang="en-US"/>
              <a:pPr>
                <a:defRPr/>
              </a:pPr>
              <a:t>‹#›</a:t>
            </a:fld>
            <a:endParaRPr lang="en-US" dirty="0"/>
          </a:p>
        </p:txBody>
      </p:sp>
    </p:spTree>
    <p:extLst>
      <p:ext uri="{BB962C8B-B14F-4D97-AF65-F5344CB8AC3E}">
        <p14:creationId xmlns:p14="http://schemas.microsoft.com/office/powerpoint/2010/main" val="139258467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10.jpe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9" name="TextBox 5"/>
          <p:cNvSpPr txBox="1">
            <a:spLocks noChangeArrowheads="1"/>
          </p:cNvSpPr>
          <p:nvPr userDrawn="1"/>
        </p:nvSpPr>
        <p:spPr bwMode="auto">
          <a:xfrm>
            <a:off x="4821384" y="6346096"/>
            <a:ext cx="63464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r>
              <a:rPr lang="en-US" sz="1200" b="1" dirty="0">
                <a:solidFill>
                  <a:schemeClr val="accent1">
                    <a:lumMod val="50000"/>
                  </a:schemeClr>
                </a:solidFill>
                <a:latin typeface="+mn-lt"/>
              </a:rPr>
              <a:t>www.trcsolutions.com</a:t>
            </a:r>
          </a:p>
        </p:txBody>
      </p:sp>
      <p:pic>
        <p:nvPicPr>
          <p:cNvPr id="24" name="Picture 23"/>
          <p:cNvPicPr>
            <a:picLocks noChangeAspect="1"/>
          </p:cNvPicPr>
          <p:nvPr userDrawn="1"/>
        </p:nvPicPr>
        <p:blipFill rotWithShape="1">
          <a:blip r:embed="rId2" cstate="print">
            <a:extLst>
              <a:ext uri="{28A0092B-C50C-407E-A947-70E740481C1C}">
                <a14:useLocalDpi xmlns:a14="http://schemas.microsoft.com/office/drawing/2010/main" val="0"/>
              </a:ext>
            </a:extLst>
          </a:blip>
          <a:srcRect l="4986" t="2209" r="5669" b="3402"/>
          <a:stretch/>
        </p:blipFill>
        <p:spPr>
          <a:xfrm>
            <a:off x="8027901" y="1580388"/>
            <a:ext cx="3139917" cy="2043684"/>
          </a:xfrm>
          <a:prstGeom prst="rect">
            <a:avLst/>
          </a:prstGeom>
        </p:spPr>
      </p:pic>
      <p:pic>
        <p:nvPicPr>
          <p:cNvPr id="25" name="Picture 24"/>
          <p:cNvPicPr>
            <a:picLocks noChangeAspect="1"/>
          </p:cNvPicPr>
          <p:nvPr userDrawn="1"/>
        </p:nvPicPr>
        <p:blipFill rotWithShape="1">
          <a:blip r:embed="rId3" cstate="print">
            <a:extLst>
              <a:ext uri="{28A0092B-C50C-407E-A947-70E740481C1C}">
                <a14:useLocalDpi xmlns:a14="http://schemas.microsoft.com/office/drawing/2010/main" val="0"/>
              </a:ext>
            </a:extLst>
          </a:blip>
          <a:srcRect l="5640" t="3352" r="6345" b="3911"/>
          <a:stretch/>
        </p:blipFill>
        <p:spPr>
          <a:xfrm>
            <a:off x="1025886" y="1580388"/>
            <a:ext cx="3044285" cy="2060752"/>
          </a:xfrm>
          <a:prstGeom prst="rect">
            <a:avLst/>
          </a:prstGeom>
        </p:spPr>
      </p:pic>
      <p:pic>
        <p:nvPicPr>
          <p:cNvPr id="3" name="Picture 2"/>
          <p:cNvPicPr>
            <a:picLocks noChangeAspect="1"/>
          </p:cNvPicPr>
          <p:nvPr userDrawn="1"/>
        </p:nvPicPr>
        <p:blipFill rotWithShape="1">
          <a:blip r:embed="rId4" cstate="print">
            <a:extLst>
              <a:ext uri="{28A0092B-C50C-407E-A947-70E740481C1C}">
                <a14:useLocalDpi xmlns:a14="http://schemas.microsoft.com/office/drawing/2010/main" val="0"/>
              </a:ext>
            </a:extLst>
          </a:blip>
          <a:srcRect t="22791" b="5972"/>
          <a:stretch/>
        </p:blipFill>
        <p:spPr>
          <a:xfrm>
            <a:off x="4575715" y="1580388"/>
            <a:ext cx="3040569" cy="2043684"/>
          </a:xfrm>
          <a:prstGeom prst="rect">
            <a:avLst/>
          </a:prstGeom>
        </p:spPr>
      </p:pic>
    </p:spTree>
    <p:extLst>
      <p:ext uri="{BB962C8B-B14F-4D97-AF65-F5344CB8AC3E}">
        <p14:creationId xmlns:p14="http://schemas.microsoft.com/office/powerpoint/2010/main" val="9982752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2280" userDrawn="1">
          <p15:clr>
            <a:srgbClr val="FBAE40"/>
          </p15:clr>
        </p15:guide>
        <p15:guide id="2" orient="horz" pos="984" userDrawn="1">
          <p15:clr>
            <a:srgbClr val="FBAE40"/>
          </p15:clr>
        </p15:guide>
        <p15:guide id="3" pos="3840" userDrawn="1">
          <p15:clr>
            <a:srgbClr val="FBAE40"/>
          </p15:clr>
        </p15:guide>
        <p15:guide id="4" orient="horz" pos="4157" userDrawn="1">
          <p15:clr>
            <a:srgbClr val="FBAE40"/>
          </p15:clr>
        </p15:guide>
        <p15:guide id="5" pos="144" userDrawn="1">
          <p15:clr>
            <a:srgbClr val="FBAE40"/>
          </p15:clr>
        </p15:guide>
        <p15:guide id="6" pos="7520" userDrawn="1">
          <p15:clr>
            <a:srgbClr val="FBAE40"/>
          </p15:clr>
        </p15:guide>
        <p15:guide id="7" pos="7027"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with underline">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a:xfrm>
            <a:off x="9225280" y="6356357"/>
            <a:ext cx="2844800" cy="365125"/>
          </a:xfrm>
          <a:prstGeom prst="rect">
            <a:avLst/>
          </a:prstGeom>
        </p:spPr>
        <p:txBody>
          <a:bodyPr/>
          <a:lstStyle>
            <a:lvl1pPr defTabSz="914400" fontAlgn="auto">
              <a:spcBef>
                <a:spcPts val="0"/>
              </a:spcBef>
              <a:spcAft>
                <a:spcPts val="0"/>
              </a:spcAft>
              <a:defRPr>
                <a:ea typeface="+mn-ea"/>
              </a:defRPr>
            </a:lvl1pPr>
          </a:lstStyle>
          <a:p>
            <a:pPr>
              <a:defRPr/>
            </a:pPr>
            <a:fld id="{296D35B4-D7AE-4D85-A57B-B2B020E7A9A7}" type="slidenum">
              <a:rPr lang="en-US"/>
              <a:pPr>
                <a:defRPr/>
              </a:pPr>
              <a:t>‹#›</a:t>
            </a:fld>
            <a:endParaRPr lang="en-US" dirty="0"/>
          </a:p>
        </p:txBody>
      </p:sp>
      <p:cxnSp>
        <p:nvCxnSpPr>
          <p:cNvPr id="5" name="Straight Connector 4"/>
          <p:cNvCxnSpPr/>
          <p:nvPr userDrawn="1"/>
        </p:nvCxnSpPr>
        <p:spPr>
          <a:xfrm>
            <a:off x="-1" y="1295400"/>
            <a:ext cx="12192001" cy="0"/>
          </a:xfrm>
          <a:prstGeom prst="line">
            <a:avLst/>
          </a:prstGeom>
          <a:ln w="22225">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7" name="Content Placeholder 2"/>
          <p:cNvSpPr>
            <a:spLocks noGrp="1"/>
          </p:cNvSpPr>
          <p:nvPr>
            <p:ph idx="1"/>
          </p:nvPr>
        </p:nvSpPr>
        <p:spPr>
          <a:xfrm>
            <a:off x="507497" y="1612772"/>
            <a:ext cx="10972800" cy="4525963"/>
          </a:xfrm>
          <a:prstGeom prst="rect">
            <a:avLst/>
          </a:prstGeom>
        </p:spPr>
        <p:txBody>
          <a:bodyPr/>
          <a:lstStyle>
            <a:lvl1pPr marL="0" indent="-182880">
              <a:buClr>
                <a:srgbClr val="003B5C"/>
              </a:buClr>
              <a:buSzPct val="80000"/>
              <a:buFont typeface="Wingdings" panose="05000000000000000000" pitchFamily="2" charset="2"/>
              <a:buChar char="§"/>
              <a:defRPr sz="2400">
                <a:solidFill>
                  <a:srgbClr val="4F4F4F"/>
                </a:solidFill>
                <a:latin typeface="+mn-lt"/>
                <a:cs typeface="Arial" pitchFamily="34" charset="0"/>
              </a:defRPr>
            </a:lvl1pPr>
            <a:lvl2pPr>
              <a:buClr>
                <a:srgbClr val="003B5C"/>
              </a:buClr>
              <a:buSzPct val="80000"/>
              <a:defRPr sz="2400">
                <a:solidFill>
                  <a:srgbClr val="4F4F4F"/>
                </a:solidFill>
                <a:latin typeface="+mn-lt"/>
                <a:cs typeface="Arial" pitchFamily="34" charset="0"/>
              </a:defRPr>
            </a:lvl2pPr>
            <a:lvl3pPr marL="1143000" indent="-228600">
              <a:buClr>
                <a:srgbClr val="003B5C"/>
              </a:buClr>
              <a:buSzPct val="80000"/>
              <a:buFont typeface="Wingdings" panose="05000000000000000000" pitchFamily="2" charset="2"/>
              <a:buChar char="§"/>
              <a:defRPr sz="2400" baseline="0">
                <a:solidFill>
                  <a:srgbClr val="4F4F4F"/>
                </a:solidFill>
                <a:latin typeface="+mn-lt"/>
                <a:cs typeface="Arial" pitchFamily="34" charset="0"/>
              </a:defRPr>
            </a:lvl3pPr>
            <a:lvl4pPr>
              <a:buClr>
                <a:srgbClr val="003B5C"/>
              </a:buClr>
              <a:buSzPct val="80000"/>
              <a:defRPr sz="2400" baseline="0">
                <a:solidFill>
                  <a:srgbClr val="4F4F4F"/>
                </a:solidFill>
                <a:latin typeface="+mn-lt"/>
                <a:cs typeface="Arial" pitchFamily="34" charset="0"/>
              </a:defRPr>
            </a:lvl4pPr>
            <a:lvl5pPr>
              <a:buClr>
                <a:srgbClr val="003B5C"/>
              </a:buClr>
              <a:buSzPct val="80000"/>
              <a:defRPr sz="2400" baseline="0">
                <a:solidFill>
                  <a:srgbClr val="4F4F4F"/>
                </a:solidFill>
                <a:latin typeface="+mn-lt"/>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itle 1"/>
          <p:cNvSpPr>
            <a:spLocks noGrp="1"/>
          </p:cNvSpPr>
          <p:nvPr>
            <p:ph type="title"/>
          </p:nvPr>
        </p:nvSpPr>
        <p:spPr>
          <a:xfrm>
            <a:off x="507497" y="262090"/>
            <a:ext cx="9495367" cy="673100"/>
          </a:xfrm>
          <a:prstGeom prst="rect">
            <a:avLst/>
          </a:prstGeom>
        </p:spPr>
        <p:txBody>
          <a:bodyPr/>
          <a:lstStyle>
            <a:lvl1pPr algn="l">
              <a:defRPr sz="3200" b="1" baseline="0">
                <a:solidFill>
                  <a:srgbClr val="003B5C"/>
                </a:solidFill>
                <a:latin typeface="+mn-lt"/>
              </a:defRPr>
            </a:lvl1pPr>
          </a:lstStyle>
          <a:p>
            <a:r>
              <a:rPr lang="en-US" dirty="0" smtClean="0"/>
              <a:t>Click to edit</a:t>
            </a:r>
            <a:endParaRPr lang="en-US" dirty="0"/>
          </a:p>
        </p:txBody>
      </p:sp>
    </p:spTree>
    <p:extLst>
      <p:ext uri="{BB962C8B-B14F-4D97-AF65-F5344CB8AC3E}">
        <p14:creationId xmlns:p14="http://schemas.microsoft.com/office/powerpoint/2010/main" val="37648910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408" userDrawn="1">
          <p15:clr>
            <a:srgbClr val="FBAE40"/>
          </p15:clr>
        </p15:guide>
        <p15:guide id="2" pos="384" userDrawn="1">
          <p15:clr>
            <a:srgbClr val="FBAE40"/>
          </p15:clr>
        </p15:guide>
        <p15:guide id="3" orient="horz" pos="607" userDrawn="1">
          <p15:clr>
            <a:srgbClr val="FBAE40"/>
          </p15:clr>
        </p15:guide>
        <p15:guide id="4" pos="7549"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Blank with underline">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a:xfrm>
            <a:off x="9225280" y="6356357"/>
            <a:ext cx="2844800" cy="365125"/>
          </a:xfrm>
          <a:prstGeom prst="rect">
            <a:avLst/>
          </a:prstGeom>
        </p:spPr>
        <p:txBody>
          <a:bodyPr/>
          <a:lstStyle>
            <a:lvl1pPr defTabSz="914400" fontAlgn="auto">
              <a:spcBef>
                <a:spcPts val="0"/>
              </a:spcBef>
              <a:spcAft>
                <a:spcPts val="0"/>
              </a:spcAft>
              <a:defRPr>
                <a:ea typeface="+mn-ea"/>
              </a:defRPr>
            </a:lvl1pPr>
          </a:lstStyle>
          <a:p>
            <a:pPr>
              <a:defRPr/>
            </a:pPr>
            <a:fld id="{296D35B4-D7AE-4D85-A57B-B2B020E7A9A7}" type="slidenum">
              <a:rPr lang="en-US"/>
              <a:pPr>
                <a:defRPr/>
              </a:pPr>
              <a:t>‹#›</a:t>
            </a:fld>
            <a:endParaRPr lang="en-US" dirty="0"/>
          </a:p>
        </p:txBody>
      </p:sp>
      <p:sp>
        <p:nvSpPr>
          <p:cNvPr id="5" name="Content Placeholder 2"/>
          <p:cNvSpPr>
            <a:spLocks noGrp="1"/>
          </p:cNvSpPr>
          <p:nvPr>
            <p:ph idx="1"/>
          </p:nvPr>
        </p:nvSpPr>
        <p:spPr>
          <a:xfrm>
            <a:off x="507497" y="1612772"/>
            <a:ext cx="10972800" cy="4525963"/>
          </a:xfrm>
          <a:prstGeom prst="rect">
            <a:avLst/>
          </a:prstGeom>
        </p:spPr>
        <p:txBody>
          <a:bodyPr/>
          <a:lstStyle>
            <a:lvl1pPr marL="0" indent="-182880">
              <a:buClr>
                <a:srgbClr val="003B5C"/>
              </a:buClr>
              <a:buSzPct val="80000"/>
              <a:buFont typeface="Wingdings" panose="05000000000000000000" pitchFamily="2" charset="2"/>
              <a:buChar char="§"/>
              <a:defRPr sz="2400">
                <a:solidFill>
                  <a:srgbClr val="4F4F4F"/>
                </a:solidFill>
                <a:latin typeface="+mn-lt"/>
                <a:cs typeface="Arial" pitchFamily="34" charset="0"/>
              </a:defRPr>
            </a:lvl1pPr>
            <a:lvl2pPr>
              <a:buClr>
                <a:srgbClr val="003B5C"/>
              </a:buClr>
              <a:buSzPct val="80000"/>
              <a:defRPr sz="2400">
                <a:solidFill>
                  <a:srgbClr val="4F4F4F"/>
                </a:solidFill>
                <a:latin typeface="+mn-lt"/>
                <a:cs typeface="Arial" pitchFamily="34" charset="0"/>
              </a:defRPr>
            </a:lvl2pPr>
            <a:lvl3pPr marL="1143000" indent="-228600">
              <a:buClr>
                <a:srgbClr val="003B5C"/>
              </a:buClr>
              <a:buSzPct val="80000"/>
              <a:buFont typeface="Wingdings" panose="05000000000000000000" pitchFamily="2" charset="2"/>
              <a:buChar char="§"/>
              <a:defRPr sz="2400" baseline="0">
                <a:solidFill>
                  <a:srgbClr val="4F4F4F"/>
                </a:solidFill>
                <a:latin typeface="+mn-lt"/>
                <a:cs typeface="Arial" pitchFamily="34" charset="0"/>
              </a:defRPr>
            </a:lvl3pPr>
            <a:lvl4pPr>
              <a:buClr>
                <a:srgbClr val="003B5C"/>
              </a:buClr>
              <a:buSzPct val="80000"/>
              <a:defRPr sz="2400" baseline="0">
                <a:solidFill>
                  <a:srgbClr val="4F4F4F"/>
                </a:solidFill>
                <a:latin typeface="+mn-lt"/>
                <a:cs typeface="Arial" pitchFamily="34" charset="0"/>
              </a:defRPr>
            </a:lvl4pPr>
            <a:lvl5pPr>
              <a:buClr>
                <a:srgbClr val="003B5C"/>
              </a:buClr>
              <a:buSzPct val="80000"/>
              <a:defRPr sz="2400" baseline="0">
                <a:solidFill>
                  <a:srgbClr val="4F4F4F"/>
                </a:solidFill>
                <a:latin typeface="+mn-lt"/>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1"/>
          <p:cNvSpPr>
            <a:spLocks noGrp="1"/>
          </p:cNvSpPr>
          <p:nvPr>
            <p:ph type="title"/>
          </p:nvPr>
        </p:nvSpPr>
        <p:spPr>
          <a:xfrm>
            <a:off x="507497" y="262090"/>
            <a:ext cx="9495367" cy="673100"/>
          </a:xfrm>
          <a:prstGeom prst="rect">
            <a:avLst/>
          </a:prstGeom>
        </p:spPr>
        <p:txBody>
          <a:bodyPr/>
          <a:lstStyle>
            <a:lvl1pPr algn="l">
              <a:defRPr sz="3200" b="1" baseline="0">
                <a:solidFill>
                  <a:srgbClr val="003B5C"/>
                </a:solidFill>
                <a:latin typeface="+mn-lt"/>
              </a:defRPr>
            </a:lvl1pPr>
          </a:lstStyle>
          <a:p>
            <a:r>
              <a:rPr lang="en-US" dirty="0" smtClean="0"/>
              <a:t>Click to edit</a:t>
            </a:r>
            <a:endParaRPr lang="en-US" dirty="0"/>
          </a:p>
        </p:txBody>
      </p:sp>
    </p:spTree>
    <p:extLst>
      <p:ext uri="{BB962C8B-B14F-4D97-AF65-F5344CB8AC3E}">
        <p14:creationId xmlns:p14="http://schemas.microsoft.com/office/powerpoint/2010/main" val="2387844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1128" userDrawn="1">
          <p15:clr>
            <a:srgbClr val="FBAE40"/>
          </p15:clr>
        </p15:guide>
        <p15:guide id="2" pos="384">
          <p15:clr>
            <a:srgbClr val="FBAE40"/>
          </p15:clr>
        </p15:guide>
        <p15:guide id="3" orient="horz" pos="607">
          <p15:clr>
            <a:srgbClr val="FBAE40"/>
          </p15:clr>
        </p15:guide>
        <p15:guide id="0" pos="754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oject description">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a:xfrm>
            <a:off x="9225280" y="6356357"/>
            <a:ext cx="2844800" cy="365125"/>
          </a:xfrm>
          <a:prstGeom prst="rect">
            <a:avLst/>
          </a:prstGeom>
        </p:spPr>
        <p:txBody>
          <a:bodyPr/>
          <a:lstStyle>
            <a:lvl1pPr defTabSz="914400" fontAlgn="auto">
              <a:spcBef>
                <a:spcPts val="0"/>
              </a:spcBef>
              <a:spcAft>
                <a:spcPts val="0"/>
              </a:spcAft>
              <a:defRPr>
                <a:ea typeface="+mn-ea"/>
              </a:defRPr>
            </a:lvl1pPr>
          </a:lstStyle>
          <a:p>
            <a:pPr>
              <a:defRPr/>
            </a:pPr>
            <a:fld id="{296D35B4-D7AE-4D85-A57B-B2B020E7A9A7}" type="slidenum">
              <a:rPr lang="en-US"/>
              <a:pPr>
                <a:defRPr/>
              </a:pPr>
              <a:t>‹#›</a:t>
            </a:fld>
            <a:endParaRPr lang="en-US" dirty="0"/>
          </a:p>
        </p:txBody>
      </p:sp>
      <p:sp>
        <p:nvSpPr>
          <p:cNvPr id="7" name="Content Placeholder 2"/>
          <p:cNvSpPr>
            <a:spLocks noGrp="1"/>
          </p:cNvSpPr>
          <p:nvPr>
            <p:ph idx="1"/>
          </p:nvPr>
        </p:nvSpPr>
        <p:spPr>
          <a:xfrm>
            <a:off x="3810000" y="1446143"/>
            <a:ext cx="7662671" cy="4525963"/>
          </a:xfrm>
          <a:prstGeom prst="rect">
            <a:avLst/>
          </a:prstGeom>
        </p:spPr>
        <p:txBody>
          <a:bodyPr/>
          <a:lstStyle>
            <a:lvl1pPr marL="0" indent="-182880">
              <a:buClr>
                <a:srgbClr val="003B5C"/>
              </a:buClr>
              <a:buSzPct val="80000"/>
              <a:buFont typeface="Wingdings" panose="05000000000000000000" pitchFamily="2" charset="2"/>
              <a:buChar char="§"/>
              <a:defRPr sz="2400">
                <a:solidFill>
                  <a:srgbClr val="4F4F4F"/>
                </a:solidFill>
                <a:latin typeface="+mn-lt"/>
                <a:cs typeface="Arial" pitchFamily="34" charset="0"/>
              </a:defRPr>
            </a:lvl1pPr>
            <a:lvl2pPr>
              <a:defRPr sz="2800">
                <a:solidFill>
                  <a:srgbClr val="4F4F4F"/>
                </a:solidFill>
                <a:latin typeface="+mn-lt"/>
                <a:cs typeface="Arial" pitchFamily="34" charset="0"/>
              </a:defRPr>
            </a:lvl2pPr>
            <a:lvl3pPr marL="1143000" indent="-228600">
              <a:buFont typeface="Wingdings" panose="05000000000000000000" pitchFamily="2" charset="2"/>
              <a:buChar char="§"/>
              <a:defRPr sz="2800" baseline="0">
                <a:solidFill>
                  <a:srgbClr val="4F4F4F"/>
                </a:solidFill>
                <a:latin typeface="+mn-lt"/>
                <a:cs typeface="Arial" pitchFamily="34" charset="0"/>
              </a:defRPr>
            </a:lvl3pPr>
            <a:lvl4pPr>
              <a:defRPr sz="2800" baseline="0">
                <a:solidFill>
                  <a:srgbClr val="4F4F4F"/>
                </a:solidFill>
                <a:latin typeface="+mn-lt"/>
                <a:cs typeface="Arial" pitchFamily="34" charset="0"/>
              </a:defRPr>
            </a:lvl4pPr>
            <a:lvl5pPr>
              <a:defRPr sz="2800" baseline="0">
                <a:solidFill>
                  <a:srgbClr val="4F4F4F"/>
                </a:solidFill>
                <a:latin typeface="+mn-lt"/>
                <a:cs typeface="Arial" pitchFamily="34" charset="0"/>
              </a:defRPr>
            </a:lvl5pPr>
          </a:lstStyle>
          <a:p>
            <a:pPr lvl="0"/>
            <a:r>
              <a:rPr lang="en-US" dirty="0" smtClean="0"/>
              <a:t>Click to edit</a:t>
            </a:r>
          </a:p>
        </p:txBody>
      </p:sp>
      <p:sp>
        <p:nvSpPr>
          <p:cNvPr id="5" name="Title 1"/>
          <p:cNvSpPr>
            <a:spLocks noGrp="1"/>
          </p:cNvSpPr>
          <p:nvPr>
            <p:ph type="title"/>
          </p:nvPr>
        </p:nvSpPr>
        <p:spPr>
          <a:xfrm>
            <a:off x="507497" y="262090"/>
            <a:ext cx="9495367" cy="673100"/>
          </a:xfrm>
          <a:prstGeom prst="rect">
            <a:avLst/>
          </a:prstGeom>
        </p:spPr>
        <p:txBody>
          <a:bodyPr/>
          <a:lstStyle>
            <a:lvl1pPr algn="l">
              <a:defRPr sz="3200" b="1" baseline="0">
                <a:solidFill>
                  <a:srgbClr val="003B5C"/>
                </a:solidFill>
                <a:latin typeface="+mn-lt"/>
              </a:defRPr>
            </a:lvl1pPr>
          </a:lstStyle>
          <a:p>
            <a:r>
              <a:rPr lang="en-US" dirty="0" smtClean="0"/>
              <a:t>Click to edit</a:t>
            </a:r>
            <a:endParaRPr lang="en-US" dirty="0"/>
          </a:p>
        </p:txBody>
      </p:sp>
    </p:spTree>
    <p:extLst>
      <p:ext uri="{BB962C8B-B14F-4D97-AF65-F5344CB8AC3E}">
        <p14:creationId xmlns:p14="http://schemas.microsoft.com/office/powerpoint/2010/main" val="6253083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1128">
          <p15:clr>
            <a:srgbClr val="FBAE40"/>
          </p15:clr>
        </p15:guide>
        <p15:guide id="2" pos="2400" userDrawn="1">
          <p15:clr>
            <a:srgbClr val="FBAE40"/>
          </p15:clr>
        </p15:guide>
        <p15:guide id="3" orient="horz" pos="607">
          <p15:clr>
            <a:srgbClr val="FBAE40"/>
          </p15:clr>
        </p15:guide>
        <p15:guide id="4" pos="7542">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9254236" y="6356357"/>
            <a:ext cx="2844800" cy="365125"/>
          </a:xfrm>
          <a:prstGeom prst="rect">
            <a:avLst/>
          </a:prstGeom>
        </p:spPr>
        <p:txBody>
          <a:bodyPr/>
          <a:lstStyle>
            <a:lvl1pPr defTabSz="914400" fontAlgn="auto">
              <a:spcBef>
                <a:spcPts val="0"/>
              </a:spcBef>
              <a:spcAft>
                <a:spcPts val="0"/>
              </a:spcAft>
              <a:defRPr>
                <a:ea typeface="+mn-ea"/>
              </a:defRPr>
            </a:lvl1pPr>
          </a:lstStyle>
          <a:p>
            <a:pPr>
              <a:defRPr/>
            </a:pPr>
            <a:fld id="{0258B917-C21E-42A7-A480-82AE4EF55A72}" type="slidenum">
              <a:rPr lang="en-US"/>
              <a:pPr>
                <a:defRPr/>
              </a:pPr>
              <a:t>‹#›</a:t>
            </a:fld>
            <a:endParaRPr lang="en-US" dirty="0"/>
          </a:p>
        </p:txBody>
      </p:sp>
      <p:sp>
        <p:nvSpPr>
          <p:cNvPr id="5" name="Content Placeholder 2"/>
          <p:cNvSpPr>
            <a:spLocks noGrp="1"/>
          </p:cNvSpPr>
          <p:nvPr>
            <p:ph idx="1"/>
          </p:nvPr>
        </p:nvSpPr>
        <p:spPr>
          <a:xfrm>
            <a:off x="507497" y="1612772"/>
            <a:ext cx="10972800" cy="4525963"/>
          </a:xfrm>
          <a:prstGeom prst="rect">
            <a:avLst/>
          </a:prstGeom>
        </p:spPr>
        <p:txBody>
          <a:bodyPr/>
          <a:lstStyle>
            <a:lvl1pPr marL="0" indent="-182880">
              <a:buClr>
                <a:srgbClr val="003B5C"/>
              </a:buClr>
              <a:buSzPct val="80000"/>
              <a:buFont typeface="Wingdings" panose="05000000000000000000" pitchFamily="2" charset="2"/>
              <a:buChar char="§"/>
              <a:defRPr sz="2400">
                <a:solidFill>
                  <a:srgbClr val="4F4F4F"/>
                </a:solidFill>
                <a:latin typeface="+mn-lt"/>
                <a:cs typeface="Arial" pitchFamily="34" charset="0"/>
              </a:defRPr>
            </a:lvl1pPr>
            <a:lvl2pPr>
              <a:buClr>
                <a:srgbClr val="003B5C"/>
              </a:buClr>
              <a:buSzPct val="80000"/>
              <a:defRPr sz="2400">
                <a:solidFill>
                  <a:srgbClr val="4F4F4F"/>
                </a:solidFill>
                <a:latin typeface="+mn-lt"/>
                <a:cs typeface="Arial" pitchFamily="34" charset="0"/>
              </a:defRPr>
            </a:lvl2pPr>
            <a:lvl3pPr marL="1143000" indent="-228600">
              <a:buClr>
                <a:srgbClr val="003B5C"/>
              </a:buClr>
              <a:buSzPct val="80000"/>
              <a:buFont typeface="Wingdings" panose="05000000000000000000" pitchFamily="2" charset="2"/>
              <a:buChar char="§"/>
              <a:defRPr sz="2400" baseline="0">
                <a:solidFill>
                  <a:srgbClr val="4F4F4F"/>
                </a:solidFill>
                <a:latin typeface="+mn-lt"/>
                <a:cs typeface="Arial" pitchFamily="34" charset="0"/>
              </a:defRPr>
            </a:lvl3pPr>
            <a:lvl4pPr>
              <a:buClr>
                <a:srgbClr val="003B5C"/>
              </a:buClr>
              <a:buSzPct val="80000"/>
              <a:defRPr sz="2400" baseline="0">
                <a:solidFill>
                  <a:srgbClr val="4F4F4F"/>
                </a:solidFill>
                <a:latin typeface="+mn-lt"/>
                <a:cs typeface="Arial" pitchFamily="34" charset="0"/>
              </a:defRPr>
            </a:lvl4pPr>
            <a:lvl5pPr>
              <a:buClr>
                <a:srgbClr val="003B5C"/>
              </a:buClr>
              <a:buSzPct val="80000"/>
              <a:defRPr sz="2400" baseline="0">
                <a:solidFill>
                  <a:srgbClr val="4F4F4F"/>
                </a:solidFill>
                <a:latin typeface="+mn-lt"/>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itle 1"/>
          <p:cNvSpPr>
            <a:spLocks noGrp="1"/>
          </p:cNvSpPr>
          <p:nvPr>
            <p:ph type="title"/>
          </p:nvPr>
        </p:nvSpPr>
        <p:spPr>
          <a:xfrm>
            <a:off x="507497" y="262090"/>
            <a:ext cx="9495367" cy="673100"/>
          </a:xfrm>
          <a:prstGeom prst="rect">
            <a:avLst/>
          </a:prstGeom>
        </p:spPr>
        <p:txBody>
          <a:bodyPr/>
          <a:lstStyle>
            <a:lvl1pPr algn="l">
              <a:defRPr sz="3200" b="1" baseline="0">
                <a:solidFill>
                  <a:srgbClr val="003B5C"/>
                </a:solidFill>
                <a:latin typeface="+mn-lt"/>
              </a:defRPr>
            </a:lvl1pPr>
          </a:lstStyle>
          <a:p>
            <a:r>
              <a:rPr lang="en-US" dirty="0" smtClean="0"/>
              <a:t>Click to edit</a:t>
            </a:r>
            <a:endParaRPr lang="en-US" dirty="0"/>
          </a:p>
        </p:txBody>
      </p:sp>
    </p:spTree>
    <p:extLst>
      <p:ext uri="{BB962C8B-B14F-4D97-AF65-F5344CB8AC3E}">
        <p14:creationId xmlns:p14="http://schemas.microsoft.com/office/powerpoint/2010/main" val="17663063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600" userDrawn="1">
          <p15:clr>
            <a:srgbClr val="FBAE40"/>
          </p15:clr>
        </p15:guide>
        <p15:guide id="2" pos="75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vironmental Sector Slide">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print">
            <a:extLst>
              <a:ext uri="{28A0092B-C50C-407E-A947-70E740481C1C}">
                <a14:useLocalDpi xmlns:a14="http://schemas.microsoft.com/office/drawing/2010/main" val="0"/>
              </a:ext>
            </a:extLst>
          </a:blip>
          <a:srcRect l="2827" t="23905" r="8840" b="10359"/>
          <a:stretch/>
        </p:blipFill>
        <p:spPr>
          <a:xfrm>
            <a:off x="8375650" y="1257299"/>
            <a:ext cx="3232150" cy="2012471"/>
          </a:xfrm>
          <a:prstGeom prst="rect">
            <a:avLst/>
          </a:prstGeom>
        </p:spPr>
      </p:pic>
      <p:pic>
        <p:nvPicPr>
          <p:cNvPr id="14" name="Picture 13"/>
          <p:cNvPicPr>
            <a:picLocks noChangeAspect="1"/>
          </p:cNvPicPr>
          <p:nvPr userDrawn="1"/>
        </p:nvPicPr>
        <p:blipFill rotWithShape="1">
          <a:blip r:embed="rId3" cstate="print">
            <a:extLst>
              <a:ext uri="{28A0092B-C50C-407E-A947-70E740481C1C}">
                <a14:useLocalDpi xmlns:a14="http://schemas.microsoft.com/office/drawing/2010/main" val="0"/>
              </a:ext>
            </a:extLst>
          </a:blip>
          <a:srcRect l="-725" r="380" b="2940"/>
          <a:stretch/>
        </p:blipFill>
        <p:spPr>
          <a:xfrm>
            <a:off x="1328738" y="1257300"/>
            <a:ext cx="3218878" cy="2034540"/>
          </a:xfrm>
          <a:prstGeom prst="rect">
            <a:avLst/>
          </a:prstGeom>
        </p:spPr>
      </p:pic>
      <p:pic>
        <p:nvPicPr>
          <p:cNvPr id="12" name="Picture 11"/>
          <p:cNvPicPr>
            <a:picLocks noChangeAspect="1"/>
          </p:cNvPicPr>
          <p:nvPr userDrawn="1"/>
        </p:nvPicPr>
        <p:blipFill rotWithShape="1">
          <a:blip r:embed="rId4" cstate="print">
            <a:extLst>
              <a:ext uri="{28A0092B-C50C-407E-A947-70E740481C1C}">
                <a14:useLocalDpi xmlns:a14="http://schemas.microsoft.com/office/drawing/2010/main" val="0"/>
              </a:ext>
            </a:extLst>
          </a:blip>
          <a:srcRect b="6548"/>
          <a:stretch/>
        </p:blipFill>
        <p:spPr>
          <a:xfrm>
            <a:off x="4893560" y="1257300"/>
            <a:ext cx="3213277" cy="2001918"/>
          </a:xfrm>
          <a:prstGeom prst="rect">
            <a:avLst/>
          </a:prstGeom>
          <a:ln w="1905">
            <a:solidFill>
              <a:schemeClr val="bg1">
                <a:lumMod val="85000"/>
              </a:schemeClr>
            </a:solidFill>
          </a:ln>
        </p:spPr>
      </p:pic>
      <p:sp>
        <p:nvSpPr>
          <p:cNvPr id="8" name="Rectangle 7"/>
          <p:cNvSpPr/>
          <p:nvPr userDrawn="1"/>
        </p:nvSpPr>
        <p:spPr>
          <a:xfrm>
            <a:off x="0" y="0"/>
            <a:ext cx="921192" cy="6858000"/>
          </a:xfrm>
          <a:prstGeom prst="rect">
            <a:avLst/>
          </a:prstGeom>
          <a:gradFill>
            <a:gsLst>
              <a:gs pos="32000">
                <a:srgbClr val="7A853B"/>
              </a:gs>
              <a:gs pos="0">
                <a:schemeClr val="bg1"/>
              </a:gs>
            </a:gsLst>
            <a:lin ang="5400000" scaled="1"/>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TextBox 8"/>
          <p:cNvSpPr txBox="1"/>
          <p:nvPr userDrawn="1"/>
        </p:nvSpPr>
        <p:spPr>
          <a:xfrm rot="16200000">
            <a:off x="-1452245" y="1531451"/>
            <a:ext cx="3815040" cy="584775"/>
          </a:xfrm>
          <a:prstGeom prst="rect">
            <a:avLst/>
          </a:prstGeom>
          <a:noFill/>
        </p:spPr>
        <p:txBody>
          <a:bodyPr wrap="square" rtlCol="0">
            <a:spAutoFit/>
          </a:bodyPr>
          <a:lstStyle/>
          <a:p>
            <a:r>
              <a:rPr lang="en-US" sz="3200" b="0" i="0" dirty="0" smtClean="0">
                <a:solidFill>
                  <a:schemeClr val="bg1"/>
                </a:solidFill>
              </a:rPr>
              <a:t>Environmental</a:t>
            </a:r>
            <a:endParaRPr lang="en-US" sz="3200" b="0" i="0" dirty="0">
              <a:solidFill>
                <a:schemeClr val="bg1"/>
              </a:solidFill>
            </a:endParaRPr>
          </a:p>
        </p:txBody>
      </p:sp>
      <p:sp>
        <p:nvSpPr>
          <p:cNvPr id="22" name="Slide Number Placeholder 4"/>
          <p:cNvSpPr>
            <a:spLocks noGrp="1"/>
          </p:cNvSpPr>
          <p:nvPr>
            <p:ph type="sldNum" sz="quarter" idx="12"/>
          </p:nvPr>
        </p:nvSpPr>
        <p:spPr>
          <a:xfrm>
            <a:off x="9156700" y="6356357"/>
            <a:ext cx="2844800" cy="365125"/>
          </a:xfrm>
          <a:prstGeom prst="rect">
            <a:avLst/>
          </a:prstGeom>
        </p:spPr>
        <p:txBody>
          <a:bodyPr lIns="0" tIns="0" rIns="0" bIns="0"/>
          <a:lstStyle/>
          <a:p>
            <a:pPr>
              <a:defRPr/>
            </a:pPr>
            <a:fld id="{A7D1F0DC-5A24-4FBA-AC78-821C728A46C4}" type="slidenum">
              <a:rPr lang="en-US" smtClean="0"/>
              <a:pPr>
                <a:defRPr/>
              </a:pPr>
              <a:t>‹#›</a:t>
            </a:fld>
            <a:endParaRPr lang="en-US" dirty="0"/>
          </a:p>
        </p:txBody>
      </p:sp>
      <p:sp>
        <p:nvSpPr>
          <p:cNvPr id="11" name="Content Placeholder 2"/>
          <p:cNvSpPr>
            <a:spLocks noGrp="1"/>
          </p:cNvSpPr>
          <p:nvPr>
            <p:ph sz="half" idx="1"/>
          </p:nvPr>
        </p:nvSpPr>
        <p:spPr>
          <a:xfrm>
            <a:off x="1329806" y="3581255"/>
            <a:ext cx="4923211" cy="2874963"/>
          </a:xfrm>
          <a:prstGeom prst="rect">
            <a:avLst/>
          </a:prstGeom>
        </p:spPr>
        <p:txBody>
          <a:bodyPr/>
          <a:lstStyle>
            <a:lvl1pPr marL="182880" indent="-182880">
              <a:buClr>
                <a:srgbClr val="003B5C"/>
              </a:buClr>
              <a:buSzPct val="80000"/>
              <a:buFont typeface="Wingdings" panose="05000000000000000000" pitchFamily="2" charset="2"/>
              <a:buChar char="§"/>
              <a:defRPr sz="1800">
                <a:solidFill>
                  <a:schemeClr val="tx1">
                    <a:lumMod val="75000"/>
                    <a:lumOff val="25000"/>
                  </a:schemeClr>
                </a:solidFill>
              </a:defRPr>
            </a:lvl1pPr>
            <a:lvl2pPr marL="182880" indent="-182880">
              <a:buFont typeface="Wingdings" panose="05000000000000000000" pitchFamily="2" charset="2"/>
              <a:buChar char="§"/>
              <a:defRPr sz="1800"/>
            </a:lvl2pPr>
            <a:lvl3pPr marL="182880" indent="-182880">
              <a:buFont typeface="Wingdings" panose="05000000000000000000" pitchFamily="2" charset="2"/>
              <a:buChar char="§"/>
              <a:defRPr sz="1800"/>
            </a:lvl3pPr>
            <a:lvl4pPr marL="182880" indent="-182880">
              <a:buFont typeface="Wingdings" panose="05000000000000000000" pitchFamily="2" charset="2"/>
              <a:buChar char="§"/>
              <a:defRPr sz="1800"/>
            </a:lvl4pPr>
            <a:lvl5pPr marL="182880" indent="-182880">
              <a:buFont typeface="Wingdings" panose="05000000000000000000" pitchFamily="2" charset="2"/>
              <a:buChar char="§"/>
              <a:defRPr sz="1800"/>
            </a:lvl5pPr>
            <a:lvl6pPr>
              <a:defRPr sz="1800"/>
            </a:lvl6pPr>
            <a:lvl7pPr>
              <a:defRPr sz="1800"/>
            </a:lvl7pPr>
            <a:lvl8pPr>
              <a:defRPr sz="1800"/>
            </a:lvl8pPr>
            <a:lvl9pPr>
              <a:defRPr sz="1800"/>
            </a:lvl9pPr>
          </a:lstStyle>
          <a:p>
            <a:pPr lvl="0"/>
            <a:r>
              <a:rPr lang="en-US" dirty="0" smtClean="0"/>
              <a:t>Click to edit Master text styles</a:t>
            </a:r>
          </a:p>
        </p:txBody>
      </p:sp>
      <p:sp>
        <p:nvSpPr>
          <p:cNvPr id="16" name="Content Placeholder 2"/>
          <p:cNvSpPr>
            <a:spLocks noGrp="1"/>
          </p:cNvSpPr>
          <p:nvPr>
            <p:ph sz="half" idx="13"/>
          </p:nvPr>
        </p:nvSpPr>
        <p:spPr>
          <a:xfrm>
            <a:off x="6502170" y="3581255"/>
            <a:ext cx="5105629" cy="2874963"/>
          </a:xfrm>
          <a:prstGeom prst="rect">
            <a:avLst/>
          </a:prstGeom>
        </p:spPr>
        <p:txBody>
          <a:bodyPr/>
          <a:lstStyle>
            <a:lvl1pPr marL="182880" indent="-182880">
              <a:buClr>
                <a:srgbClr val="003B5C"/>
              </a:buClr>
              <a:buSzPct val="80000"/>
              <a:buFont typeface="Wingdings" panose="05000000000000000000" pitchFamily="2" charset="2"/>
              <a:buChar char="§"/>
              <a:defRPr sz="1800">
                <a:solidFill>
                  <a:schemeClr val="tx1">
                    <a:lumMod val="75000"/>
                    <a:lumOff val="25000"/>
                  </a:schemeClr>
                </a:solidFill>
              </a:defRPr>
            </a:lvl1pPr>
            <a:lvl2pPr marL="182880" indent="-182880">
              <a:buFont typeface="Wingdings" panose="05000000000000000000" pitchFamily="2" charset="2"/>
              <a:buChar char="§"/>
              <a:defRPr sz="1800"/>
            </a:lvl2pPr>
            <a:lvl3pPr marL="182880" indent="-182880">
              <a:buFont typeface="Wingdings" panose="05000000000000000000" pitchFamily="2" charset="2"/>
              <a:buChar char="§"/>
              <a:defRPr sz="1800"/>
            </a:lvl3pPr>
            <a:lvl4pPr marL="182880" indent="-182880">
              <a:buFont typeface="Wingdings" panose="05000000000000000000" pitchFamily="2" charset="2"/>
              <a:buChar char="§"/>
              <a:defRPr sz="1800"/>
            </a:lvl4pPr>
            <a:lvl5pPr marL="182880" indent="-182880">
              <a:buFont typeface="Wingdings" panose="05000000000000000000" pitchFamily="2" charset="2"/>
              <a:buChar char="§"/>
              <a:defRPr sz="1800"/>
            </a:lvl5pPr>
            <a:lvl6pPr>
              <a:defRPr sz="1800"/>
            </a:lvl6pPr>
            <a:lvl7pPr>
              <a:defRPr sz="1800"/>
            </a:lvl7pPr>
            <a:lvl8pPr>
              <a:defRPr sz="1800"/>
            </a:lvl8pPr>
            <a:lvl9pPr>
              <a:defRPr sz="1800"/>
            </a:lvl9pPr>
          </a:lstStyle>
          <a:p>
            <a:pPr lvl="0"/>
            <a:r>
              <a:rPr lang="en-US" dirty="0" smtClean="0"/>
              <a:t>Click to edit Master text styles</a:t>
            </a:r>
          </a:p>
        </p:txBody>
      </p:sp>
    </p:spTree>
    <p:extLst>
      <p:ext uri="{BB962C8B-B14F-4D97-AF65-F5344CB8AC3E}">
        <p14:creationId xmlns:p14="http://schemas.microsoft.com/office/powerpoint/2010/main" val="18582982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extLst mod="1">
    <p:ext uri="{DCECCB84-F9BA-43D5-87BE-67443E8EF086}">
      <p15:sldGuideLst xmlns:p15="http://schemas.microsoft.com/office/powerpoint/2012/main">
        <p15:guide id="2" pos="4104" userDrawn="1">
          <p15:clr>
            <a:srgbClr val="FBAE40"/>
          </p15:clr>
        </p15:guide>
        <p15:guide id="6" pos="837" userDrawn="1">
          <p15:clr>
            <a:srgbClr val="FBAE40"/>
          </p15:clr>
        </p15:guide>
        <p15:guide id="8" pos="7560" userDrawn="1">
          <p15:clr>
            <a:srgbClr val="FBAE40"/>
          </p15:clr>
        </p15:guide>
        <p15:guide id="9" orient="horz" pos="792" userDrawn="1">
          <p15:clr>
            <a:srgbClr val="FBAE40"/>
          </p15:clr>
        </p15:guide>
        <p15:guide id="10" orient="horz" pos="2064" userDrawn="1">
          <p15:clr>
            <a:srgbClr val="FBAE40"/>
          </p15:clr>
        </p15:guide>
        <p15:guide id="11" orient="horz" pos="2246"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ergyl Sector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20938" y="1257298"/>
            <a:ext cx="3285899" cy="2061722"/>
          </a:xfrm>
          <a:prstGeom prst="rect">
            <a:avLst/>
          </a:prstGeom>
        </p:spPr>
      </p:pic>
      <p:pic>
        <p:nvPicPr>
          <p:cNvPr id="8" name="Picture 7"/>
          <p:cNvPicPr>
            <a:picLocks noChangeAspect="1"/>
          </p:cNvPicPr>
          <p:nvPr userDrawn="1"/>
        </p:nvPicPr>
        <p:blipFill rotWithShape="1">
          <a:blip r:embed="rId3" cstate="print">
            <a:extLst>
              <a:ext uri="{28A0092B-C50C-407E-A947-70E740481C1C}">
                <a14:useLocalDpi xmlns:a14="http://schemas.microsoft.com/office/drawing/2010/main" val="0"/>
              </a:ext>
            </a:extLst>
          </a:blip>
          <a:srcRect l="12046" t="8695" r="1400" b="16029"/>
          <a:stretch/>
        </p:blipFill>
        <p:spPr>
          <a:xfrm>
            <a:off x="1320801" y="1257298"/>
            <a:ext cx="3218878" cy="2034542"/>
          </a:xfrm>
          <a:prstGeom prst="rect">
            <a:avLst/>
          </a:prstGeom>
        </p:spPr>
      </p:pic>
      <p:sp>
        <p:nvSpPr>
          <p:cNvPr id="5" name="Slide Number Placeholder 4"/>
          <p:cNvSpPr>
            <a:spLocks noGrp="1"/>
          </p:cNvSpPr>
          <p:nvPr>
            <p:ph type="sldNum" sz="quarter" idx="12"/>
          </p:nvPr>
        </p:nvSpPr>
        <p:spPr>
          <a:xfrm>
            <a:off x="9156700" y="6356357"/>
            <a:ext cx="2844800" cy="365125"/>
          </a:xfrm>
          <a:prstGeom prst="rect">
            <a:avLst/>
          </a:prstGeom>
        </p:spPr>
        <p:txBody>
          <a:bodyPr lIns="0" tIns="0" rIns="0" bIns="0"/>
          <a:lstStyle/>
          <a:p>
            <a:pPr>
              <a:defRPr/>
            </a:pPr>
            <a:fld id="{A7D1F0DC-5A24-4FBA-AC78-821C728A46C4}" type="slidenum">
              <a:rPr lang="en-US" smtClean="0"/>
              <a:pPr>
                <a:defRPr/>
              </a:pPr>
              <a:t>‹#›</a:t>
            </a:fld>
            <a:endParaRPr lang="en-US" dirty="0"/>
          </a:p>
        </p:txBody>
      </p:sp>
      <p:sp>
        <p:nvSpPr>
          <p:cNvPr id="2" name="Rectangle 1"/>
          <p:cNvSpPr/>
          <p:nvPr userDrawn="1"/>
        </p:nvSpPr>
        <p:spPr>
          <a:xfrm>
            <a:off x="0" y="0"/>
            <a:ext cx="921192" cy="6858000"/>
          </a:xfrm>
          <a:prstGeom prst="rect">
            <a:avLst/>
          </a:prstGeom>
          <a:gradFill>
            <a:gsLst>
              <a:gs pos="32000">
                <a:srgbClr val="CF8B2A"/>
              </a:gs>
              <a:gs pos="0">
                <a:schemeClr val="bg1"/>
              </a:gs>
            </a:gsLst>
            <a:lin ang="5400000" scaled="1"/>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Box 2"/>
          <p:cNvSpPr txBox="1"/>
          <p:nvPr userDrawn="1"/>
        </p:nvSpPr>
        <p:spPr>
          <a:xfrm rot="16200000">
            <a:off x="-851938" y="1077450"/>
            <a:ext cx="2565659" cy="584775"/>
          </a:xfrm>
          <a:prstGeom prst="rect">
            <a:avLst/>
          </a:prstGeom>
          <a:noFill/>
        </p:spPr>
        <p:txBody>
          <a:bodyPr wrap="square" rtlCol="0">
            <a:spAutoFit/>
          </a:bodyPr>
          <a:lstStyle/>
          <a:p>
            <a:r>
              <a:rPr lang="en-US" sz="3200" b="0" i="0" dirty="0" smtClean="0">
                <a:solidFill>
                  <a:schemeClr val="bg1"/>
                </a:solidFill>
              </a:rPr>
              <a:t>Energy</a:t>
            </a:r>
            <a:endParaRPr lang="en-US" sz="3200" b="0" i="0" dirty="0">
              <a:solidFill>
                <a:schemeClr val="bg1"/>
              </a:solidFill>
            </a:endParaRPr>
          </a:p>
        </p:txBody>
      </p:sp>
      <p:pic>
        <p:nvPicPr>
          <p:cNvPr id="14" name="Picture 13"/>
          <p:cNvPicPr>
            <a:picLocks noChangeAspect="1"/>
          </p:cNvPicPr>
          <p:nvPr userDrawn="1"/>
        </p:nvPicPr>
        <p:blipFill rotWithShape="1">
          <a:blip r:embed="rId4" cstate="print">
            <a:extLst>
              <a:ext uri="{28A0092B-C50C-407E-A947-70E740481C1C}">
                <a14:useLocalDpi xmlns:a14="http://schemas.microsoft.com/office/drawing/2010/main" val="0"/>
              </a:ext>
            </a:extLst>
          </a:blip>
          <a:srcRect l="379" t="1313" b="-595"/>
          <a:stretch/>
        </p:blipFill>
        <p:spPr>
          <a:xfrm>
            <a:off x="8388096" y="1257298"/>
            <a:ext cx="3206496" cy="2034542"/>
          </a:xfrm>
          <a:prstGeom prst="rect">
            <a:avLst/>
          </a:prstGeom>
        </p:spPr>
      </p:pic>
      <p:sp>
        <p:nvSpPr>
          <p:cNvPr id="12" name="Content Placeholder 2"/>
          <p:cNvSpPr>
            <a:spLocks noGrp="1"/>
          </p:cNvSpPr>
          <p:nvPr>
            <p:ph sz="half" idx="1"/>
          </p:nvPr>
        </p:nvSpPr>
        <p:spPr>
          <a:xfrm>
            <a:off x="1329806" y="3581255"/>
            <a:ext cx="4923211" cy="2874963"/>
          </a:xfrm>
          <a:prstGeom prst="rect">
            <a:avLst/>
          </a:prstGeom>
        </p:spPr>
        <p:txBody>
          <a:bodyPr/>
          <a:lstStyle>
            <a:lvl1pPr marL="182880" indent="-182880">
              <a:buClr>
                <a:srgbClr val="003B5C"/>
              </a:buClr>
              <a:buSzPct val="80000"/>
              <a:buFont typeface="Wingdings" panose="05000000000000000000" pitchFamily="2" charset="2"/>
              <a:buChar char="§"/>
              <a:defRPr sz="1800">
                <a:solidFill>
                  <a:schemeClr val="tx1">
                    <a:lumMod val="75000"/>
                    <a:lumOff val="25000"/>
                  </a:schemeClr>
                </a:solidFill>
              </a:defRPr>
            </a:lvl1pPr>
            <a:lvl2pPr marL="182880" indent="-182880">
              <a:buFont typeface="Wingdings" panose="05000000000000000000" pitchFamily="2" charset="2"/>
              <a:buChar char="§"/>
              <a:defRPr sz="1800"/>
            </a:lvl2pPr>
            <a:lvl3pPr marL="182880" indent="-182880">
              <a:buFont typeface="Wingdings" panose="05000000000000000000" pitchFamily="2" charset="2"/>
              <a:buChar char="§"/>
              <a:defRPr sz="1800"/>
            </a:lvl3pPr>
            <a:lvl4pPr marL="182880" indent="-182880">
              <a:buFont typeface="Wingdings" panose="05000000000000000000" pitchFamily="2" charset="2"/>
              <a:buChar char="§"/>
              <a:defRPr sz="1800"/>
            </a:lvl4pPr>
            <a:lvl5pPr marL="182880" indent="-182880">
              <a:buFont typeface="Wingdings" panose="05000000000000000000" pitchFamily="2" charset="2"/>
              <a:buChar char="§"/>
              <a:defRPr sz="1800"/>
            </a:lvl5pPr>
            <a:lvl6pPr>
              <a:defRPr sz="1800"/>
            </a:lvl6pPr>
            <a:lvl7pPr>
              <a:defRPr sz="1800"/>
            </a:lvl7pPr>
            <a:lvl8pPr>
              <a:defRPr sz="1800"/>
            </a:lvl8pPr>
            <a:lvl9pPr>
              <a:defRPr sz="1800"/>
            </a:lvl9pPr>
          </a:lstStyle>
          <a:p>
            <a:pPr lvl="0"/>
            <a:r>
              <a:rPr lang="en-US" dirty="0" smtClean="0"/>
              <a:t>Click to edit Master text styles</a:t>
            </a:r>
          </a:p>
        </p:txBody>
      </p:sp>
      <p:sp>
        <p:nvSpPr>
          <p:cNvPr id="13" name="Content Placeholder 2"/>
          <p:cNvSpPr>
            <a:spLocks noGrp="1"/>
          </p:cNvSpPr>
          <p:nvPr>
            <p:ph sz="half" idx="13"/>
          </p:nvPr>
        </p:nvSpPr>
        <p:spPr>
          <a:xfrm>
            <a:off x="6502170" y="3581255"/>
            <a:ext cx="5105629" cy="2874963"/>
          </a:xfrm>
          <a:prstGeom prst="rect">
            <a:avLst/>
          </a:prstGeom>
        </p:spPr>
        <p:txBody>
          <a:bodyPr/>
          <a:lstStyle>
            <a:lvl1pPr marL="182880" indent="-182880">
              <a:buClr>
                <a:srgbClr val="003B5C"/>
              </a:buClr>
              <a:buSzPct val="80000"/>
              <a:buFont typeface="Wingdings" panose="05000000000000000000" pitchFamily="2" charset="2"/>
              <a:buChar char="§"/>
              <a:defRPr sz="1800">
                <a:solidFill>
                  <a:schemeClr val="tx1">
                    <a:lumMod val="75000"/>
                    <a:lumOff val="25000"/>
                  </a:schemeClr>
                </a:solidFill>
              </a:defRPr>
            </a:lvl1pPr>
            <a:lvl2pPr marL="182880" indent="-182880">
              <a:buFont typeface="Wingdings" panose="05000000000000000000" pitchFamily="2" charset="2"/>
              <a:buChar char="§"/>
              <a:defRPr sz="1800"/>
            </a:lvl2pPr>
            <a:lvl3pPr marL="182880" indent="-182880">
              <a:buFont typeface="Wingdings" panose="05000000000000000000" pitchFamily="2" charset="2"/>
              <a:buChar char="§"/>
              <a:defRPr sz="1800"/>
            </a:lvl3pPr>
            <a:lvl4pPr marL="182880" indent="-182880">
              <a:buFont typeface="Wingdings" panose="05000000000000000000" pitchFamily="2" charset="2"/>
              <a:buChar char="§"/>
              <a:defRPr sz="1800"/>
            </a:lvl4pPr>
            <a:lvl5pPr marL="182880" indent="-182880">
              <a:buFont typeface="Wingdings" panose="05000000000000000000" pitchFamily="2" charset="2"/>
              <a:buChar char="§"/>
              <a:defRPr sz="1800"/>
            </a:lvl5pPr>
            <a:lvl6pPr>
              <a:defRPr sz="1800"/>
            </a:lvl6pPr>
            <a:lvl7pPr>
              <a:defRPr sz="1800"/>
            </a:lvl7pPr>
            <a:lvl8pPr>
              <a:defRPr sz="1800"/>
            </a:lvl8pPr>
            <a:lvl9pPr>
              <a:defRPr sz="1800"/>
            </a:lvl9pPr>
          </a:lstStyle>
          <a:p>
            <a:pPr lvl="0"/>
            <a:r>
              <a:rPr lang="en-US" dirty="0" smtClean="0"/>
              <a:t>Click to edit Master text styles</a:t>
            </a:r>
          </a:p>
        </p:txBody>
      </p:sp>
    </p:spTree>
    <p:extLst>
      <p:ext uri="{BB962C8B-B14F-4D97-AF65-F5344CB8AC3E}">
        <p14:creationId xmlns:p14="http://schemas.microsoft.com/office/powerpoint/2010/main" val="30392170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extLst mod="1">
    <p:ext uri="{DCECCB84-F9BA-43D5-87BE-67443E8EF086}">
      <p15:sldGuideLst xmlns:p15="http://schemas.microsoft.com/office/powerpoint/2012/main">
        <p15:guide id="9" pos="832" userDrawn="1">
          <p15:clr>
            <a:srgbClr val="FBAE40"/>
          </p15:clr>
        </p15:guide>
        <p15:guide id="10" orient="horz" pos="792" userDrawn="1">
          <p15:clr>
            <a:srgbClr val="FBAE40"/>
          </p15:clr>
        </p15:guide>
        <p15:guide id="11" pos="7560" userDrawn="1">
          <p15:clr>
            <a:srgbClr val="FBAE40"/>
          </p15:clr>
        </p15:guide>
        <p15:guide id="12" orient="horz" pos="2257" userDrawn="1">
          <p15:clr>
            <a:srgbClr val="FBAE40"/>
          </p15:clr>
        </p15:guide>
        <p15:guide id="13" pos="3939" userDrawn="1">
          <p15:clr>
            <a:srgbClr val="FBAE40"/>
          </p15:clr>
        </p15:guide>
        <p15:guide id="14" pos="4084" userDrawn="1">
          <p15:clr>
            <a:srgbClr val="FBAE40"/>
          </p15:clr>
        </p15:guide>
        <p15:guide id="15" pos="730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frastructure Sector Slide">
    <p:spTree>
      <p:nvGrpSpPr>
        <p:cNvPr id="1" name=""/>
        <p:cNvGrpSpPr/>
        <p:nvPr/>
      </p:nvGrpSpPr>
      <p:grpSpPr>
        <a:xfrm>
          <a:off x="0" y="0"/>
          <a:ext cx="0" cy="0"/>
          <a:chOff x="0" y="0"/>
          <a:chExt cx="0" cy="0"/>
        </a:xfrm>
      </p:grpSpPr>
      <p:sp>
        <p:nvSpPr>
          <p:cNvPr id="9" name="Rectangle 8"/>
          <p:cNvSpPr/>
          <p:nvPr userDrawn="1"/>
        </p:nvSpPr>
        <p:spPr>
          <a:xfrm>
            <a:off x="0" y="-1"/>
            <a:ext cx="921192" cy="7513777"/>
          </a:xfrm>
          <a:prstGeom prst="rect">
            <a:avLst/>
          </a:prstGeom>
          <a:gradFill>
            <a:gsLst>
              <a:gs pos="32000">
                <a:srgbClr val="683064"/>
              </a:gs>
              <a:gs pos="0">
                <a:schemeClr val="bg1"/>
              </a:gs>
            </a:gsLst>
            <a:lin ang="5400000" scaled="1"/>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TextBox 9"/>
          <p:cNvSpPr txBox="1"/>
          <p:nvPr userDrawn="1"/>
        </p:nvSpPr>
        <p:spPr>
          <a:xfrm rot="16200000">
            <a:off x="-1422308" y="1647816"/>
            <a:ext cx="3706398" cy="584775"/>
          </a:xfrm>
          <a:prstGeom prst="rect">
            <a:avLst/>
          </a:prstGeom>
          <a:noFill/>
        </p:spPr>
        <p:txBody>
          <a:bodyPr wrap="square" rtlCol="0">
            <a:spAutoFit/>
          </a:bodyPr>
          <a:lstStyle/>
          <a:p>
            <a:r>
              <a:rPr lang="en-US" sz="3200" b="0" i="0" dirty="0" smtClean="0">
                <a:solidFill>
                  <a:schemeClr val="bg1"/>
                </a:solidFill>
              </a:rPr>
              <a:t>Infrastructure</a:t>
            </a:r>
            <a:endParaRPr lang="en-US" sz="3200" b="0" i="0" dirty="0">
              <a:solidFill>
                <a:schemeClr val="bg1"/>
              </a:solidFill>
            </a:endParaRPr>
          </a:p>
        </p:txBody>
      </p:sp>
      <p:pic>
        <p:nvPicPr>
          <p:cNvPr id="13" name="Picture 12"/>
          <p:cNvPicPr>
            <a:picLocks noChangeAspect="1"/>
          </p:cNvPicPr>
          <p:nvPr userDrawn="1"/>
        </p:nvPicPr>
        <p:blipFill rotWithShape="1">
          <a:blip r:embed="rId2" cstate="print">
            <a:extLst>
              <a:ext uri="{28A0092B-C50C-407E-A947-70E740481C1C}">
                <a14:useLocalDpi xmlns:a14="http://schemas.microsoft.com/office/drawing/2010/main" val="0"/>
              </a:ext>
            </a:extLst>
          </a:blip>
          <a:srcRect l="-655" t="-1" r="1469" b="-603"/>
          <a:stretch/>
        </p:blipFill>
        <p:spPr>
          <a:xfrm>
            <a:off x="4791456" y="1257300"/>
            <a:ext cx="3291840" cy="2034540"/>
          </a:xfrm>
          <a:prstGeom prst="rect">
            <a:avLst/>
          </a:prstGeom>
        </p:spPr>
      </p:pic>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28738" y="1257300"/>
            <a:ext cx="3218878" cy="2024452"/>
          </a:xfrm>
          <a:prstGeom prst="rect">
            <a:avLst/>
          </a:prstGeom>
        </p:spPr>
      </p:pic>
      <p:pic>
        <p:nvPicPr>
          <p:cNvPr id="15" name="Picture 14"/>
          <p:cNvPicPr>
            <a:picLocks noChangeAspect="1"/>
          </p:cNvPicPr>
          <p:nvPr userDrawn="1"/>
        </p:nvPicPr>
        <p:blipFill rotWithShape="1">
          <a:blip r:embed="rId4" cstate="print">
            <a:extLst>
              <a:ext uri="{28A0092B-C50C-407E-A947-70E740481C1C}">
                <a14:useLocalDpi xmlns:a14="http://schemas.microsoft.com/office/drawing/2010/main" val="0"/>
              </a:ext>
            </a:extLst>
          </a:blip>
          <a:srcRect b="14173"/>
          <a:stretch/>
        </p:blipFill>
        <p:spPr>
          <a:xfrm>
            <a:off x="8399191" y="1257299"/>
            <a:ext cx="3208609" cy="2022349"/>
          </a:xfrm>
          <a:prstGeom prst="rect">
            <a:avLst/>
          </a:prstGeom>
        </p:spPr>
      </p:pic>
      <p:sp>
        <p:nvSpPr>
          <p:cNvPr id="16" name="Slide Number Placeholder 4"/>
          <p:cNvSpPr>
            <a:spLocks noGrp="1"/>
          </p:cNvSpPr>
          <p:nvPr>
            <p:ph type="sldNum" sz="quarter" idx="12"/>
          </p:nvPr>
        </p:nvSpPr>
        <p:spPr>
          <a:xfrm>
            <a:off x="9139936" y="6356357"/>
            <a:ext cx="2844800" cy="365125"/>
          </a:xfrm>
          <a:prstGeom prst="rect">
            <a:avLst/>
          </a:prstGeom>
        </p:spPr>
        <p:txBody>
          <a:bodyPr lIns="0" tIns="0" rIns="0" bIns="0"/>
          <a:lstStyle/>
          <a:p>
            <a:pPr>
              <a:defRPr/>
            </a:pPr>
            <a:fld id="{A7D1F0DC-5A24-4FBA-AC78-821C728A46C4}" type="slidenum">
              <a:rPr lang="en-US" smtClean="0"/>
              <a:pPr>
                <a:defRPr/>
              </a:pPr>
              <a:t>‹#›</a:t>
            </a:fld>
            <a:endParaRPr lang="en-US" dirty="0"/>
          </a:p>
        </p:txBody>
      </p:sp>
      <p:sp>
        <p:nvSpPr>
          <p:cNvPr id="12" name="Content Placeholder 2"/>
          <p:cNvSpPr>
            <a:spLocks noGrp="1"/>
          </p:cNvSpPr>
          <p:nvPr>
            <p:ph sz="half" idx="1"/>
          </p:nvPr>
        </p:nvSpPr>
        <p:spPr>
          <a:xfrm>
            <a:off x="1329806" y="3581255"/>
            <a:ext cx="4923211" cy="2874963"/>
          </a:xfrm>
          <a:prstGeom prst="rect">
            <a:avLst/>
          </a:prstGeom>
        </p:spPr>
        <p:txBody>
          <a:bodyPr/>
          <a:lstStyle>
            <a:lvl1pPr marL="182880" indent="-182880">
              <a:buClr>
                <a:srgbClr val="003B5C"/>
              </a:buClr>
              <a:buSzPct val="80000"/>
              <a:buFont typeface="Wingdings" panose="05000000000000000000" pitchFamily="2" charset="2"/>
              <a:buChar char="§"/>
              <a:defRPr sz="1800">
                <a:solidFill>
                  <a:schemeClr val="tx1">
                    <a:lumMod val="75000"/>
                    <a:lumOff val="25000"/>
                  </a:schemeClr>
                </a:solidFill>
              </a:defRPr>
            </a:lvl1pPr>
            <a:lvl2pPr marL="182880" indent="-182880">
              <a:buFont typeface="Wingdings" panose="05000000000000000000" pitchFamily="2" charset="2"/>
              <a:buChar char="§"/>
              <a:defRPr sz="1800"/>
            </a:lvl2pPr>
            <a:lvl3pPr marL="182880" indent="-182880">
              <a:buFont typeface="Wingdings" panose="05000000000000000000" pitchFamily="2" charset="2"/>
              <a:buChar char="§"/>
              <a:defRPr sz="1800"/>
            </a:lvl3pPr>
            <a:lvl4pPr marL="182880" indent="-182880">
              <a:buFont typeface="Wingdings" panose="05000000000000000000" pitchFamily="2" charset="2"/>
              <a:buChar char="§"/>
              <a:defRPr sz="1800"/>
            </a:lvl4pPr>
            <a:lvl5pPr marL="182880" indent="-182880">
              <a:buFont typeface="Wingdings" panose="05000000000000000000" pitchFamily="2" charset="2"/>
              <a:buChar char="§"/>
              <a:defRPr sz="1800"/>
            </a:lvl5pPr>
            <a:lvl6pPr>
              <a:defRPr sz="1800"/>
            </a:lvl6pPr>
            <a:lvl7pPr>
              <a:defRPr sz="1800"/>
            </a:lvl7pPr>
            <a:lvl8pPr>
              <a:defRPr sz="1800"/>
            </a:lvl8pPr>
            <a:lvl9pPr>
              <a:defRPr sz="1800"/>
            </a:lvl9pPr>
          </a:lstStyle>
          <a:p>
            <a:pPr lvl="0"/>
            <a:r>
              <a:rPr lang="en-US" dirty="0" smtClean="0"/>
              <a:t>Click to edit Master text styles</a:t>
            </a:r>
          </a:p>
        </p:txBody>
      </p:sp>
      <p:sp>
        <p:nvSpPr>
          <p:cNvPr id="17" name="Content Placeholder 2"/>
          <p:cNvSpPr>
            <a:spLocks noGrp="1"/>
          </p:cNvSpPr>
          <p:nvPr>
            <p:ph sz="half" idx="13"/>
          </p:nvPr>
        </p:nvSpPr>
        <p:spPr>
          <a:xfrm>
            <a:off x="6502170" y="3581255"/>
            <a:ext cx="5105629" cy="2874963"/>
          </a:xfrm>
          <a:prstGeom prst="rect">
            <a:avLst/>
          </a:prstGeom>
        </p:spPr>
        <p:txBody>
          <a:bodyPr/>
          <a:lstStyle>
            <a:lvl1pPr marL="182880" indent="-182880">
              <a:buClr>
                <a:srgbClr val="003B5C"/>
              </a:buClr>
              <a:buSzPct val="80000"/>
              <a:buFont typeface="Wingdings" panose="05000000000000000000" pitchFamily="2" charset="2"/>
              <a:buChar char="§"/>
              <a:defRPr sz="1800">
                <a:solidFill>
                  <a:schemeClr val="tx1">
                    <a:lumMod val="75000"/>
                    <a:lumOff val="25000"/>
                  </a:schemeClr>
                </a:solidFill>
              </a:defRPr>
            </a:lvl1pPr>
            <a:lvl2pPr marL="182880" indent="-182880">
              <a:buFont typeface="Wingdings" panose="05000000000000000000" pitchFamily="2" charset="2"/>
              <a:buChar char="§"/>
              <a:defRPr sz="1800"/>
            </a:lvl2pPr>
            <a:lvl3pPr marL="182880" indent="-182880">
              <a:buFont typeface="Wingdings" panose="05000000000000000000" pitchFamily="2" charset="2"/>
              <a:buChar char="§"/>
              <a:defRPr sz="1800"/>
            </a:lvl3pPr>
            <a:lvl4pPr marL="182880" indent="-182880">
              <a:buFont typeface="Wingdings" panose="05000000000000000000" pitchFamily="2" charset="2"/>
              <a:buChar char="§"/>
              <a:defRPr sz="1800"/>
            </a:lvl4pPr>
            <a:lvl5pPr marL="182880" indent="-182880">
              <a:buFont typeface="Wingdings" panose="05000000000000000000" pitchFamily="2" charset="2"/>
              <a:buChar char="§"/>
              <a:defRPr sz="1800"/>
            </a:lvl5pPr>
            <a:lvl6pPr>
              <a:defRPr sz="1800"/>
            </a:lvl6pPr>
            <a:lvl7pPr>
              <a:defRPr sz="1800"/>
            </a:lvl7pPr>
            <a:lvl8pPr>
              <a:defRPr sz="1800"/>
            </a:lvl8pPr>
            <a:lvl9pPr>
              <a:defRPr sz="1800"/>
            </a:lvl9pPr>
          </a:lstStyle>
          <a:p>
            <a:pPr lvl="0"/>
            <a:r>
              <a:rPr lang="en-US" dirty="0" smtClean="0"/>
              <a:t>Click to edit Master text styles</a:t>
            </a:r>
          </a:p>
        </p:txBody>
      </p:sp>
    </p:spTree>
    <p:extLst>
      <p:ext uri="{BB962C8B-B14F-4D97-AF65-F5344CB8AC3E}">
        <p14:creationId xmlns:p14="http://schemas.microsoft.com/office/powerpoint/2010/main" val="4972540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extLst mod="1">
    <p:ext uri="{DCECCB84-F9BA-43D5-87BE-67443E8EF086}">
      <p15:sldGuideLst xmlns:p15="http://schemas.microsoft.com/office/powerpoint/2012/main">
        <p15:guide id="1" pos="7560" userDrawn="1">
          <p15:clr>
            <a:srgbClr val="FBAE40"/>
          </p15:clr>
        </p15:guide>
        <p15:guide id="2" pos="840" userDrawn="1">
          <p15:clr>
            <a:srgbClr val="FBAE40"/>
          </p15:clr>
        </p15:guide>
        <p15:guide id="3" orient="horz" pos="2064" userDrawn="1">
          <p15:clr>
            <a:srgbClr val="FBAE40"/>
          </p15:clr>
        </p15:guide>
        <p15:guide id="4" pos="7313" userDrawn="1">
          <p15:clr>
            <a:srgbClr val="FBAE40"/>
          </p15:clr>
        </p15:guide>
        <p15:guide id="5" orient="horz" pos="224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roject Slide">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8198" y="1648968"/>
            <a:ext cx="5927728"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p:cNvSpPr>
            <a:spLocks noGrp="1"/>
          </p:cNvSpPr>
          <p:nvPr>
            <p:ph type="sldNum" sz="quarter" idx="10"/>
          </p:nvPr>
        </p:nvSpPr>
        <p:spPr>
          <a:xfrm>
            <a:off x="9249664" y="6356357"/>
            <a:ext cx="2844800" cy="365125"/>
          </a:xfrm>
          <a:prstGeom prst="rect">
            <a:avLst/>
          </a:prstGeom>
        </p:spPr>
        <p:txBody>
          <a:bodyPr/>
          <a:lstStyle>
            <a:lvl1pPr defTabSz="914400" fontAlgn="auto">
              <a:spcBef>
                <a:spcPts val="0"/>
              </a:spcBef>
              <a:spcAft>
                <a:spcPts val="0"/>
              </a:spcAft>
              <a:defRPr>
                <a:ea typeface="+mn-ea"/>
              </a:defRPr>
            </a:lvl1pPr>
          </a:lstStyle>
          <a:p>
            <a:pPr>
              <a:defRPr/>
            </a:pPr>
            <a:fld id="{262A20E6-ACDA-49E7-8AFA-04AFEAA99C09}" type="slidenum">
              <a:rPr lang="en-US"/>
              <a:pPr>
                <a:defRPr/>
              </a:pPr>
              <a:t>‹#›</a:t>
            </a:fld>
            <a:endParaRPr lang="en-US" dirty="0"/>
          </a:p>
        </p:txBody>
      </p:sp>
      <p:sp>
        <p:nvSpPr>
          <p:cNvPr id="9" name="Text Placeholder 8"/>
          <p:cNvSpPr>
            <a:spLocks noGrp="1"/>
          </p:cNvSpPr>
          <p:nvPr>
            <p:ph type="body" sz="quarter" idx="11" hasCustomPrompt="1"/>
          </p:nvPr>
        </p:nvSpPr>
        <p:spPr>
          <a:xfrm>
            <a:off x="5975180" y="2192151"/>
            <a:ext cx="6548967" cy="685800"/>
          </a:xfrm>
          <a:prstGeom prst="rect">
            <a:avLst/>
          </a:prstGeom>
        </p:spPr>
        <p:txBody>
          <a:bodyPr/>
          <a:lstStyle>
            <a:lvl1pPr marL="0" indent="0">
              <a:buFontTx/>
              <a:buNone/>
              <a:defRPr sz="2000" baseline="0">
                <a:latin typeface="+mn-lt"/>
              </a:defRPr>
            </a:lvl1pPr>
            <a:lvl2pPr marL="457200" indent="0">
              <a:buNone/>
              <a:defRPr sz="2400"/>
            </a:lvl2pPr>
            <a:lvl3pPr marL="914400" indent="0">
              <a:buNone/>
              <a:defRPr sz="2000"/>
            </a:lvl3pPr>
            <a:lvl4pPr marL="1371600" indent="0">
              <a:buNone/>
              <a:defRPr sz="1800"/>
            </a:lvl4pPr>
            <a:lvl5pPr marL="1828800" indent="0">
              <a:buNone/>
              <a:defRPr sz="1400" baseline="0"/>
            </a:lvl5pPr>
          </a:lstStyle>
          <a:p>
            <a:pPr lvl="0"/>
            <a:r>
              <a:rPr lang="en-US" dirty="0" smtClean="0"/>
              <a:t>Second level</a:t>
            </a:r>
          </a:p>
        </p:txBody>
      </p:sp>
      <p:cxnSp>
        <p:nvCxnSpPr>
          <p:cNvPr id="5" name="Straight Connector 4"/>
          <p:cNvCxnSpPr/>
          <p:nvPr userDrawn="1"/>
        </p:nvCxnSpPr>
        <p:spPr>
          <a:xfrm>
            <a:off x="-1" y="1295400"/>
            <a:ext cx="12192001" cy="0"/>
          </a:xfrm>
          <a:prstGeom prst="line">
            <a:avLst/>
          </a:prstGeom>
          <a:ln w="22225">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8" name="Title 1"/>
          <p:cNvSpPr>
            <a:spLocks noGrp="1"/>
          </p:cNvSpPr>
          <p:nvPr>
            <p:ph type="title"/>
          </p:nvPr>
        </p:nvSpPr>
        <p:spPr>
          <a:xfrm>
            <a:off x="507497" y="262090"/>
            <a:ext cx="9495367" cy="673100"/>
          </a:xfrm>
          <a:prstGeom prst="rect">
            <a:avLst/>
          </a:prstGeom>
        </p:spPr>
        <p:txBody>
          <a:bodyPr/>
          <a:lstStyle>
            <a:lvl1pPr algn="l">
              <a:defRPr sz="3200" b="1" baseline="0">
                <a:solidFill>
                  <a:srgbClr val="003B5C"/>
                </a:solidFill>
                <a:latin typeface="+mn-lt"/>
              </a:defRPr>
            </a:lvl1pPr>
          </a:lstStyle>
          <a:p>
            <a:r>
              <a:rPr lang="en-US" dirty="0" smtClean="0"/>
              <a:t>Click to edit</a:t>
            </a:r>
            <a:endParaRPr lang="en-US" dirty="0"/>
          </a:p>
        </p:txBody>
      </p:sp>
    </p:spTree>
    <p:extLst>
      <p:ext uri="{BB962C8B-B14F-4D97-AF65-F5344CB8AC3E}">
        <p14:creationId xmlns:p14="http://schemas.microsoft.com/office/powerpoint/2010/main" val="35267065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extLst mod="1">
    <p:ext uri="{DCECCB84-F9BA-43D5-87BE-67443E8EF086}">
      <p15:sldGuideLst xmlns:p15="http://schemas.microsoft.com/office/powerpoint/2012/main">
        <p15:guide id="1" pos="756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6" name="TextBox 2"/>
          <p:cNvSpPr txBox="1">
            <a:spLocks noChangeArrowheads="1"/>
          </p:cNvSpPr>
          <p:nvPr userDrawn="1"/>
        </p:nvSpPr>
        <p:spPr bwMode="auto">
          <a:xfrm>
            <a:off x="3641197" y="2222507"/>
            <a:ext cx="4064000" cy="70802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sz="4000" dirty="0">
                <a:latin typeface="Helvetica Condensed" pitchFamily="34" charset="0"/>
              </a:rPr>
              <a:t>Questions?</a:t>
            </a:r>
          </a:p>
        </p:txBody>
      </p:sp>
      <p:cxnSp>
        <p:nvCxnSpPr>
          <p:cNvPr id="8" name="Straight Connector 7"/>
          <p:cNvCxnSpPr/>
          <p:nvPr userDrawn="1"/>
        </p:nvCxnSpPr>
        <p:spPr>
          <a:xfrm>
            <a:off x="3799946" y="2930525"/>
            <a:ext cx="812383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584" y="2568577"/>
            <a:ext cx="3535362" cy="250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00943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a:prstGeom prst="rect">
            <a:avLst/>
          </a:prstGeo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E45EBCB3-2817-4634-82E0-6F19CDAF3ADE}" type="datetimeFigureOut">
              <a:rPr lang="en-US" smtClean="0"/>
              <a:t>10/10/2018</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27848001-A43A-4C0A-BCEC-09D73D8621C3}" type="slidenum">
              <a:rPr lang="en-US" smtClean="0"/>
              <a:t>‹#›</a:t>
            </a:fld>
            <a:endParaRPr lang="en-US"/>
          </a:p>
        </p:txBody>
      </p:sp>
    </p:spTree>
    <p:extLst>
      <p:ext uri="{BB962C8B-B14F-4D97-AF65-F5344CB8AC3E}">
        <p14:creationId xmlns:p14="http://schemas.microsoft.com/office/powerpoint/2010/main" val="2364798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04800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85" r:id="rId1"/>
    <p:sldLayoutId id="2147483689" r:id="rId2"/>
    <p:sldLayoutId id="2147483701" r:id="rId3"/>
    <p:sldLayoutId id="2147483702" r:id="rId4"/>
    <p:sldLayoutId id="2147483684" r:id="rId5"/>
    <p:sldLayoutId id="2147483695" r:id="rId6"/>
    <p:sldLayoutId id="2147483696" r:id="rId7"/>
    <p:sldLayoutId id="2147483697" r:id="rId8"/>
    <p:sldLayoutId id="2147483683" r:id="rId9"/>
    <p:sldLayoutId id="2147483694" r:id="rId10"/>
    <p:sldLayoutId id="2147483703" r:id="rId11"/>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ftr="0" dt="0"/>
  <p:txStyles>
    <p:titleStyle>
      <a:lvl1pPr algn="l" defTabSz="457200" rtl="0" eaLnBrk="1" fontAlgn="base" hangingPunct="1">
        <a:spcBef>
          <a:spcPct val="0"/>
        </a:spcBef>
        <a:spcAft>
          <a:spcPct val="0"/>
        </a:spcAft>
        <a:defRPr sz="4400" b="1" kern="1200">
          <a:solidFill>
            <a:schemeClr val="tx1"/>
          </a:solidFill>
          <a:latin typeface="+mj-lt"/>
          <a:ea typeface="ＭＳ Ｐゴシック" pitchFamily="24" charset="-128"/>
          <a:cs typeface="ＭＳ Ｐゴシック" pitchFamily="24" charset="-128"/>
        </a:defRPr>
      </a:lvl1pPr>
      <a:lvl2pPr algn="ctr" defTabSz="457200" rtl="0" eaLnBrk="1" fontAlgn="base" hangingPunct="1">
        <a:spcBef>
          <a:spcPct val="0"/>
        </a:spcBef>
        <a:spcAft>
          <a:spcPct val="0"/>
        </a:spcAft>
        <a:defRPr sz="4400">
          <a:solidFill>
            <a:schemeClr val="tx1"/>
          </a:solidFill>
          <a:latin typeface="Calibri" pitchFamily="24" charset="0"/>
          <a:ea typeface="ＭＳ Ｐゴシック" pitchFamily="24" charset="-128"/>
          <a:cs typeface="ＭＳ Ｐゴシック" pitchFamily="24" charset="-128"/>
        </a:defRPr>
      </a:lvl2pPr>
      <a:lvl3pPr algn="ctr" defTabSz="457200" rtl="0" eaLnBrk="1" fontAlgn="base" hangingPunct="1">
        <a:spcBef>
          <a:spcPct val="0"/>
        </a:spcBef>
        <a:spcAft>
          <a:spcPct val="0"/>
        </a:spcAft>
        <a:defRPr sz="4400">
          <a:solidFill>
            <a:schemeClr val="tx1"/>
          </a:solidFill>
          <a:latin typeface="Calibri" pitchFamily="24" charset="0"/>
          <a:ea typeface="ＭＳ Ｐゴシック" pitchFamily="24" charset="-128"/>
          <a:cs typeface="ＭＳ Ｐゴシック" pitchFamily="24" charset="-128"/>
        </a:defRPr>
      </a:lvl3pPr>
      <a:lvl4pPr algn="ctr" defTabSz="457200" rtl="0" eaLnBrk="1" fontAlgn="base" hangingPunct="1">
        <a:spcBef>
          <a:spcPct val="0"/>
        </a:spcBef>
        <a:spcAft>
          <a:spcPct val="0"/>
        </a:spcAft>
        <a:defRPr sz="4400">
          <a:solidFill>
            <a:schemeClr val="tx1"/>
          </a:solidFill>
          <a:latin typeface="Calibri" pitchFamily="24" charset="0"/>
          <a:ea typeface="ＭＳ Ｐゴシック" pitchFamily="24" charset="-128"/>
          <a:cs typeface="ＭＳ Ｐゴシック" pitchFamily="24" charset="-128"/>
        </a:defRPr>
      </a:lvl4pPr>
      <a:lvl5pPr algn="ctr" defTabSz="457200" rtl="0" eaLnBrk="1" fontAlgn="base" hangingPunct="1">
        <a:spcBef>
          <a:spcPct val="0"/>
        </a:spcBef>
        <a:spcAft>
          <a:spcPct val="0"/>
        </a:spcAft>
        <a:defRPr sz="4400">
          <a:solidFill>
            <a:schemeClr val="tx1"/>
          </a:solidFill>
          <a:latin typeface="Calibri" pitchFamily="24" charset="0"/>
          <a:ea typeface="ＭＳ Ｐゴシック" pitchFamily="24" charset="-128"/>
          <a:cs typeface="ＭＳ Ｐゴシック" pitchFamily="24" charset="-128"/>
        </a:defRPr>
      </a:lvl5pPr>
      <a:lvl6pPr marL="457200" algn="ctr" defTabSz="457200" rtl="0" eaLnBrk="1" fontAlgn="base" hangingPunct="1">
        <a:spcBef>
          <a:spcPct val="0"/>
        </a:spcBef>
        <a:spcAft>
          <a:spcPct val="0"/>
        </a:spcAft>
        <a:defRPr sz="4400">
          <a:solidFill>
            <a:schemeClr val="tx1"/>
          </a:solidFill>
          <a:latin typeface="Calibri" pitchFamily="24" charset="0"/>
          <a:ea typeface="ＭＳ Ｐゴシック" pitchFamily="24" charset="-128"/>
          <a:cs typeface="ＭＳ Ｐゴシック" pitchFamily="24" charset="-128"/>
        </a:defRPr>
      </a:lvl6pPr>
      <a:lvl7pPr marL="914400" algn="ctr" defTabSz="457200" rtl="0" eaLnBrk="1" fontAlgn="base" hangingPunct="1">
        <a:spcBef>
          <a:spcPct val="0"/>
        </a:spcBef>
        <a:spcAft>
          <a:spcPct val="0"/>
        </a:spcAft>
        <a:defRPr sz="4400">
          <a:solidFill>
            <a:schemeClr val="tx1"/>
          </a:solidFill>
          <a:latin typeface="Calibri" pitchFamily="24" charset="0"/>
          <a:ea typeface="ＭＳ Ｐゴシック" pitchFamily="24" charset="-128"/>
          <a:cs typeface="ＭＳ Ｐゴシック" pitchFamily="24" charset="-128"/>
        </a:defRPr>
      </a:lvl7pPr>
      <a:lvl8pPr marL="1371600" algn="ctr" defTabSz="457200" rtl="0" eaLnBrk="1" fontAlgn="base" hangingPunct="1">
        <a:spcBef>
          <a:spcPct val="0"/>
        </a:spcBef>
        <a:spcAft>
          <a:spcPct val="0"/>
        </a:spcAft>
        <a:defRPr sz="4400">
          <a:solidFill>
            <a:schemeClr val="tx1"/>
          </a:solidFill>
          <a:latin typeface="Calibri" pitchFamily="24" charset="0"/>
          <a:ea typeface="ＭＳ Ｐゴシック" pitchFamily="24" charset="-128"/>
          <a:cs typeface="ＭＳ Ｐゴシック" pitchFamily="24" charset="-128"/>
        </a:defRPr>
      </a:lvl8pPr>
      <a:lvl9pPr marL="1828800" algn="ctr" defTabSz="457200" rtl="0" eaLnBrk="1" fontAlgn="base" hangingPunct="1">
        <a:spcBef>
          <a:spcPct val="0"/>
        </a:spcBef>
        <a:spcAft>
          <a:spcPct val="0"/>
        </a:spcAft>
        <a:defRPr sz="4400">
          <a:solidFill>
            <a:schemeClr val="tx1"/>
          </a:solidFill>
          <a:latin typeface="Calibri" pitchFamily="24" charset="0"/>
          <a:ea typeface="ＭＳ Ｐゴシック" pitchFamily="24" charset="-128"/>
          <a:cs typeface="ＭＳ Ｐゴシック" pitchFamily="24" charset="-128"/>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pitchFamily="24" charset="-128"/>
          <a:cs typeface="ＭＳ Ｐゴシック" pitchFamily="24"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pitchFamily="24"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pitchFamily="24"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24"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2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www.regulations.gov/"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2896679" y="5278648"/>
            <a:ext cx="83931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pitchFamily="47" charset="-128"/>
              </a:defRPr>
            </a:lvl1pPr>
            <a:lvl2pPr marL="742950" indent="-285750" eaLnBrk="0" hangingPunct="0">
              <a:defRPr>
                <a:solidFill>
                  <a:schemeClr val="tx1"/>
                </a:solidFill>
                <a:latin typeface="Arial" charset="0"/>
                <a:ea typeface="ＭＳ Ｐゴシック" pitchFamily="47" charset="-128"/>
              </a:defRPr>
            </a:lvl2pPr>
            <a:lvl3pPr marL="1143000" indent="-228600" eaLnBrk="0" hangingPunct="0">
              <a:defRPr>
                <a:solidFill>
                  <a:schemeClr val="tx1"/>
                </a:solidFill>
                <a:latin typeface="Arial" charset="0"/>
                <a:ea typeface="ＭＳ Ｐゴシック" pitchFamily="47" charset="-128"/>
              </a:defRPr>
            </a:lvl3pPr>
            <a:lvl4pPr marL="1600200" indent="-228600" eaLnBrk="0" hangingPunct="0">
              <a:defRPr>
                <a:solidFill>
                  <a:schemeClr val="tx1"/>
                </a:solidFill>
                <a:latin typeface="Arial" charset="0"/>
                <a:ea typeface="ＭＳ Ｐゴシック" pitchFamily="47" charset="-128"/>
              </a:defRPr>
            </a:lvl4pPr>
            <a:lvl5pPr marL="2057400" indent="-228600" eaLnBrk="0" hangingPunct="0">
              <a:defRPr>
                <a:solidFill>
                  <a:schemeClr val="tx1"/>
                </a:solidFill>
                <a:latin typeface="Arial" charset="0"/>
                <a:ea typeface="ＭＳ Ｐゴシック" pitchFamily="47" charset="-128"/>
              </a:defRPr>
            </a:lvl5pPr>
            <a:lvl6pPr marL="2514600" indent="-228600" defTabSz="457200" eaLnBrk="0" fontAlgn="base" hangingPunct="0">
              <a:spcBef>
                <a:spcPct val="0"/>
              </a:spcBef>
              <a:spcAft>
                <a:spcPct val="0"/>
              </a:spcAft>
              <a:defRPr>
                <a:solidFill>
                  <a:schemeClr val="tx1"/>
                </a:solidFill>
                <a:latin typeface="Arial" charset="0"/>
                <a:ea typeface="ＭＳ Ｐゴシック" pitchFamily="47" charset="-128"/>
              </a:defRPr>
            </a:lvl6pPr>
            <a:lvl7pPr marL="2971800" indent="-228600" defTabSz="457200" eaLnBrk="0" fontAlgn="base" hangingPunct="0">
              <a:spcBef>
                <a:spcPct val="0"/>
              </a:spcBef>
              <a:spcAft>
                <a:spcPct val="0"/>
              </a:spcAft>
              <a:defRPr>
                <a:solidFill>
                  <a:schemeClr val="tx1"/>
                </a:solidFill>
                <a:latin typeface="Arial" charset="0"/>
                <a:ea typeface="ＭＳ Ｐゴシック" pitchFamily="47" charset="-128"/>
              </a:defRPr>
            </a:lvl7pPr>
            <a:lvl8pPr marL="3429000" indent="-228600" defTabSz="457200" eaLnBrk="0" fontAlgn="base" hangingPunct="0">
              <a:spcBef>
                <a:spcPct val="0"/>
              </a:spcBef>
              <a:spcAft>
                <a:spcPct val="0"/>
              </a:spcAft>
              <a:defRPr>
                <a:solidFill>
                  <a:schemeClr val="tx1"/>
                </a:solidFill>
                <a:latin typeface="Arial" charset="0"/>
                <a:ea typeface="ＭＳ Ｐゴシック" pitchFamily="47" charset="-128"/>
              </a:defRPr>
            </a:lvl8pPr>
            <a:lvl9pPr marL="3886200" indent="-228600" defTabSz="457200" eaLnBrk="0" fontAlgn="base" hangingPunct="0">
              <a:spcBef>
                <a:spcPct val="0"/>
              </a:spcBef>
              <a:spcAft>
                <a:spcPct val="0"/>
              </a:spcAft>
              <a:defRPr>
                <a:solidFill>
                  <a:schemeClr val="tx1"/>
                </a:solidFill>
                <a:latin typeface="Arial" charset="0"/>
                <a:ea typeface="ＭＳ Ｐゴシック" pitchFamily="47" charset="-128"/>
              </a:defRPr>
            </a:lvl9pPr>
          </a:lstStyle>
          <a:p>
            <a:pPr algn="r" eaLnBrk="1" hangingPunct="1"/>
            <a:r>
              <a:rPr lang="en-US" b="1" dirty="0" smtClean="0">
                <a:solidFill>
                  <a:srgbClr val="262626"/>
                </a:solidFill>
                <a:latin typeface="+mn-lt"/>
              </a:rPr>
              <a:t>October 11, 2018              </a:t>
            </a:r>
            <a:endParaRPr lang="en-US" b="1" dirty="0">
              <a:solidFill>
                <a:srgbClr val="262626"/>
              </a:solidFill>
              <a:latin typeface="+mn-lt"/>
            </a:endParaRPr>
          </a:p>
        </p:txBody>
      </p:sp>
      <p:sp>
        <p:nvSpPr>
          <p:cNvPr id="4" name="Text Placeholder 22"/>
          <p:cNvSpPr txBox="1">
            <a:spLocks/>
          </p:cNvSpPr>
          <p:nvPr/>
        </p:nvSpPr>
        <p:spPr>
          <a:xfrm>
            <a:off x="4673998" y="3967150"/>
            <a:ext cx="6615794" cy="434880"/>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itchFamily="24" charset="-128"/>
                <a:cs typeface="ＭＳ Ｐゴシック" pitchFamily="24" charset="-128"/>
              </a:defRPr>
            </a:lvl1pPr>
            <a:lvl2pPr marL="457200" indent="0" algn="r" defTabSz="457200" rtl="0" eaLnBrk="0" fontAlgn="base" hangingPunct="0">
              <a:spcBef>
                <a:spcPct val="20000"/>
              </a:spcBef>
              <a:spcAft>
                <a:spcPct val="0"/>
              </a:spcAft>
              <a:buFontTx/>
              <a:buNone/>
              <a:defRPr sz="2400" b="1" i="0" kern="1200" baseline="0">
                <a:solidFill>
                  <a:srgbClr val="08557E"/>
                </a:solidFill>
                <a:latin typeface="Arial" pitchFamily="34" charset="0"/>
                <a:ea typeface="ＭＳ Ｐゴシック" pitchFamily="24"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itchFamily="2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2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2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a:endParaRPr lang="en-US" sz="3600" dirty="0">
              <a:solidFill>
                <a:srgbClr val="003B5C"/>
              </a:solidFill>
              <a:latin typeface="+mn-lt"/>
            </a:endParaRPr>
          </a:p>
        </p:txBody>
      </p:sp>
      <p:sp>
        <p:nvSpPr>
          <p:cNvPr id="5" name="Text Placeholder 22"/>
          <p:cNvSpPr txBox="1">
            <a:spLocks/>
          </p:cNvSpPr>
          <p:nvPr/>
        </p:nvSpPr>
        <p:spPr>
          <a:xfrm>
            <a:off x="998621" y="4015276"/>
            <a:ext cx="10291171" cy="434880"/>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itchFamily="24" charset="-128"/>
                <a:cs typeface="ＭＳ Ｐゴシック" pitchFamily="24" charset="-128"/>
              </a:defRPr>
            </a:lvl1pPr>
            <a:lvl2pPr marL="457200" indent="0" algn="r" defTabSz="457200" rtl="0" eaLnBrk="0" fontAlgn="base" hangingPunct="0">
              <a:spcBef>
                <a:spcPct val="20000"/>
              </a:spcBef>
              <a:spcAft>
                <a:spcPct val="0"/>
              </a:spcAft>
              <a:buFontTx/>
              <a:buNone/>
              <a:defRPr sz="2400" b="1" i="0" kern="1200" baseline="0">
                <a:solidFill>
                  <a:srgbClr val="08557E"/>
                </a:solidFill>
                <a:latin typeface="Arial" pitchFamily="34" charset="0"/>
                <a:ea typeface="ＭＳ Ｐゴシック" pitchFamily="24"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itchFamily="2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2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2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a:r>
              <a:rPr lang="en-US" sz="3600" dirty="0" smtClean="0">
                <a:solidFill>
                  <a:srgbClr val="003B5C"/>
                </a:solidFill>
              </a:rPr>
              <a:t>Other NSR Streamlining Issues</a:t>
            </a:r>
          </a:p>
          <a:p>
            <a:pPr lvl="1"/>
            <a:r>
              <a:rPr lang="en-US" dirty="0" smtClean="0">
                <a:solidFill>
                  <a:srgbClr val="003B5C"/>
                </a:solidFill>
              </a:rPr>
              <a:t>Gale F Hoffnagle, CCM, QEP</a:t>
            </a:r>
            <a:endParaRPr lang="en-US" dirty="0">
              <a:solidFill>
                <a:srgbClr val="003B5C"/>
              </a:solidFill>
            </a:endParaRPr>
          </a:p>
        </p:txBody>
      </p:sp>
    </p:spTree>
    <p:extLst>
      <p:ext uri="{BB962C8B-B14F-4D97-AF65-F5344CB8AC3E}">
        <p14:creationId xmlns:p14="http://schemas.microsoft.com/office/powerpoint/2010/main" val="31858107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96D35B4-D7AE-4D85-A57B-B2B020E7A9A7}" type="slidenum">
              <a:rPr lang="en-US" smtClean="0"/>
              <a:pPr>
                <a:defRPr/>
              </a:pPr>
              <a:t>2</a:t>
            </a:fld>
            <a:endParaRPr lang="en-US" dirty="0"/>
          </a:p>
        </p:txBody>
      </p:sp>
      <p:sp>
        <p:nvSpPr>
          <p:cNvPr id="3" name="Content Placeholder 2"/>
          <p:cNvSpPr>
            <a:spLocks noGrp="1"/>
          </p:cNvSpPr>
          <p:nvPr>
            <p:ph idx="1"/>
          </p:nvPr>
        </p:nvSpPr>
        <p:spPr/>
        <p:txBody>
          <a:bodyPr/>
          <a:lstStyle/>
          <a:p>
            <a:r>
              <a:rPr lang="en-US" sz="3600" b="1" dirty="0" smtClean="0"/>
              <a:t>Aggregation</a:t>
            </a:r>
          </a:p>
          <a:p>
            <a:r>
              <a:rPr lang="en-US" sz="3600" b="1" dirty="0" smtClean="0"/>
              <a:t>Ambient Air</a:t>
            </a:r>
          </a:p>
          <a:p>
            <a:r>
              <a:rPr lang="en-US" sz="3600" b="1" dirty="0" smtClean="0"/>
              <a:t>Permitting Timeline</a:t>
            </a:r>
          </a:p>
          <a:p>
            <a:r>
              <a:rPr lang="en-US" sz="3600" b="1" dirty="0" smtClean="0"/>
              <a:t>NSR/Title </a:t>
            </a:r>
            <a:r>
              <a:rPr lang="en-US" sz="3600" b="1" dirty="0"/>
              <a:t>V Multiple Delay Opportunities</a:t>
            </a:r>
          </a:p>
          <a:p>
            <a:r>
              <a:rPr lang="en-US" sz="3600" b="1" dirty="0" smtClean="0"/>
              <a:t>Commence Construction</a:t>
            </a:r>
          </a:p>
          <a:p>
            <a:r>
              <a:rPr lang="en-US" sz="3600" b="1" dirty="0" smtClean="0"/>
              <a:t>Application Cutoff of Requirements</a:t>
            </a:r>
          </a:p>
          <a:p>
            <a:r>
              <a:rPr lang="en-US" sz="3600" b="1" dirty="0" smtClean="0"/>
              <a:t>Status of BACT/RACT/LEAR Clearinghouse</a:t>
            </a:r>
          </a:p>
        </p:txBody>
      </p:sp>
      <p:sp>
        <p:nvSpPr>
          <p:cNvPr id="4" name="Title 3"/>
          <p:cNvSpPr>
            <a:spLocks noGrp="1"/>
          </p:cNvSpPr>
          <p:nvPr>
            <p:ph type="title"/>
          </p:nvPr>
        </p:nvSpPr>
        <p:spPr/>
        <p:txBody>
          <a:bodyPr/>
          <a:lstStyle/>
          <a:p>
            <a:r>
              <a:rPr lang="en-US" dirty="0" smtClean="0"/>
              <a:t>Other Streamlining Issues</a:t>
            </a:r>
            <a:endParaRPr lang="en-US" dirty="0"/>
          </a:p>
        </p:txBody>
      </p:sp>
    </p:spTree>
    <p:extLst>
      <p:ext uri="{BB962C8B-B14F-4D97-AF65-F5344CB8AC3E}">
        <p14:creationId xmlns:p14="http://schemas.microsoft.com/office/powerpoint/2010/main" val="926910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96D35B4-D7AE-4D85-A57B-B2B020E7A9A7}" type="slidenum">
              <a:rPr lang="en-US" smtClean="0"/>
              <a:pPr>
                <a:defRPr/>
              </a:pPr>
              <a:t>3</a:t>
            </a:fld>
            <a:endParaRPr lang="en-US" dirty="0"/>
          </a:p>
        </p:txBody>
      </p:sp>
      <p:sp>
        <p:nvSpPr>
          <p:cNvPr id="3" name="Content Placeholder 2"/>
          <p:cNvSpPr>
            <a:spLocks noGrp="1"/>
          </p:cNvSpPr>
          <p:nvPr>
            <p:ph idx="1"/>
          </p:nvPr>
        </p:nvSpPr>
        <p:spPr/>
        <p:txBody>
          <a:bodyPr/>
          <a:lstStyle/>
          <a:p>
            <a:r>
              <a:rPr lang="en-US" b="1" dirty="0" smtClean="0"/>
              <a:t>The Clean Air Act says that  “contiguous and adjacent” properties under the control of one business and its owner are all part of a “facility”. Since total emissions from a facility determine the minor/major status and often the permitting requirements, “adjacent” has become a policy stress point.</a:t>
            </a:r>
          </a:p>
          <a:p>
            <a:r>
              <a:rPr lang="en-US" b="1" dirty="0" smtClean="0"/>
              <a:t>Many years ago it was decided that a mine and an adjacent power plant were two separate sources because they were different businesses. </a:t>
            </a:r>
          </a:p>
          <a:p>
            <a:r>
              <a:rPr lang="en-US" b="1" dirty="0" smtClean="0"/>
              <a:t>When EPA started claiming that an entire oil field and all the wells, compressors and processing equipment were all one facility, the battle was joined.</a:t>
            </a:r>
          </a:p>
          <a:p>
            <a:r>
              <a:rPr lang="en-US" b="1" dirty="0" smtClean="0"/>
              <a:t>Sugar mill example as well.</a:t>
            </a:r>
          </a:p>
          <a:p>
            <a:r>
              <a:rPr lang="en-US" b="1" dirty="0" smtClean="0"/>
              <a:t>A Circuit Court decided that such a construct for oil fields was beyond the definition of “adjacent”. (Summit Petroleum)</a:t>
            </a:r>
          </a:p>
          <a:p>
            <a:endParaRPr lang="en-US" dirty="0" smtClean="0"/>
          </a:p>
          <a:p>
            <a:endParaRPr lang="en-US" dirty="0"/>
          </a:p>
        </p:txBody>
      </p:sp>
      <p:sp>
        <p:nvSpPr>
          <p:cNvPr id="4" name="Title 3"/>
          <p:cNvSpPr>
            <a:spLocks noGrp="1"/>
          </p:cNvSpPr>
          <p:nvPr>
            <p:ph type="title"/>
          </p:nvPr>
        </p:nvSpPr>
        <p:spPr/>
        <p:txBody>
          <a:bodyPr/>
          <a:lstStyle/>
          <a:p>
            <a:r>
              <a:rPr lang="en-US" dirty="0" smtClean="0"/>
              <a:t>Aggregation ( Adjacent)</a:t>
            </a:r>
            <a:endParaRPr lang="en-US" dirty="0"/>
          </a:p>
        </p:txBody>
      </p:sp>
    </p:spTree>
    <p:extLst>
      <p:ext uri="{BB962C8B-B14F-4D97-AF65-F5344CB8AC3E}">
        <p14:creationId xmlns:p14="http://schemas.microsoft.com/office/powerpoint/2010/main" val="38892173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96D35B4-D7AE-4D85-A57B-B2B020E7A9A7}" type="slidenum">
              <a:rPr lang="en-US" smtClean="0"/>
              <a:pPr>
                <a:defRPr/>
              </a:pPr>
              <a:t>4</a:t>
            </a:fld>
            <a:endParaRPr lang="en-US" dirty="0"/>
          </a:p>
        </p:txBody>
      </p:sp>
      <p:sp>
        <p:nvSpPr>
          <p:cNvPr id="3" name="Content Placeholder 2"/>
          <p:cNvSpPr>
            <a:spLocks noGrp="1"/>
          </p:cNvSpPr>
          <p:nvPr>
            <p:ph idx="1"/>
          </p:nvPr>
        </p:nvSpPr>
        <p:spPr/>
        <p:txBody>
          <a:bodyPr/>
          <a:lstStyle/>
          <a:p>
            <a:r>
              <a:rPr lang="en-US" sz="2800" b="1" dirty="0" smtClean="0"/>
              <a:t>On September 4, Bill Wehrum released a draft guidance that would narrow the scope of the geographical area to “physical proximity” rather than the prior EPA concept of</a:t>
            </a:r>
          </a:p>
          <a:p>
            <a:pPr indent="0">
              <a:buNone/>
            </a:pPr>
            <a:r>
              <a:rPr lang="en-US" sz="2800" b="1" dirty="0" smtClean="0"/>
              <a:t>“ functional interrelatedness”.</a:t>
            </a:r>
          </a:p>
          <a:p>
            <a:pPr indent="0">
              <a:buNone/>
            </a:pPr>
            <a:r>
              <a:rPr lang="en-US" sz="2800" b="1" dirty="0" smtClean="0">
                <a:latin typeface="Calibri" panose="020F0502020204030204" pitchFamily="34" charset="0"/>
              </a:rPr>
              <a:t>•The oil and gas situation was decided in a policy memo in June 2016 that concluded that all oil and gas activities within a quarter mile were adjacent.</a:t>
            </a:r>
          </a:p>
          <a:p>
            <a:pPr indent="0">
              <a:buNone/>
            </a:pPr>
            <a:r>
              <a:rPr lang="en-US" sz="2800" b="1" dirty="0" smtClean="0">
                <a:latin typeface="Calibri" panose="020F0502020204030204" pitchFamily="34" charset="0"/>
              </a:rPr>
              <a:t>•The memo still leaves open the possibility of case-by-case determinations by the permitting authority.</a:t>
            </a:r>
            <a:endParaRPr lang="en-US" sz="2800" b="1" dirty="0" smtClean="0"/>
          </a:p>
          <a:p>
            <a:pPr indent="0">
              <a:buNone/>
            </a:pPr>
            <a:endParaRPr lang="en-US" dirty="0"/>
          </a:p>
        </p:txBody>
      </p:sp>
      <p:sp>
        <p:nvSpPr>
          <p:cNvPr id="4" name="Title 3"/>
          <p:cNvSpPr>
            <a:spLocks noGrp="1"/>
          </p:cNvSpPr>
          <p:nvPr>
            <p:ph type="title"/>
          </p:nvPr>
        </p:nvSpPr>
        <p:spPr/>
        <p:txBody>
          <a:bodyPr/>
          <a:lstStyle/>
          <a:p>
            <a:r>
              <a:rPr lang="en-US" dirty="0"/>
              <a:t>Aggregation ( Adjacent)</a:t>
            </a:r>
          </a:p>
        </p:txBody>
      </p:sp>
    </p:spTree>
    <p:extLst>
      <p:ext uri="{BB962C8B-B14F-4D97-AF65-F5344CB8AC3E}">
        <p14:creationId xmlns:p14="http://schemas.microsoft.com/office/powerpoint/2010/main" val="31709506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96D35B4-D7AE-4D85-A57B-B2B020E7A9A7}" type="slidenum">
              <a:rPr lang="en-US" smtClean="0"/>
              <a:pPr>
                <a:defRPr/>
              </a:pPr>
              <a:t>5</a:t>
            </a:fld>
            <a:endParaRPr lang="en-US" dirty="0"/>
          </a:p>
        </p:txBody>
      </p:sp>
      <p:sp>
        <p:nvSpPr>
          <p:cNvPr id="3" name="Content Placeholder 2"/>
          <p:cNvSpPr>
            <a:spLocks noGrp="1"/>
          </p:cNvSpPr>
          <p:nvPr>
            <p:ph idx="1"/>
          </p:nvPr>
        </p:nvSpPr>
        <p:spPr/>
        <p:txBody>
          <a:bodyPr/>
          <a:lstStyle/>
          <a:p>
            <a:r>
              <a:rPr lang="en-US" b="1" dirty="0" smtClean="0"/>
              <a:t>By policy, when determining whether a facility exceeds an NAAQS, the determination is made for locations that are “ambient air”</a:t>
            </a:r>
          </a:p>
          <a:p>
            <a:r>
              <a:rPr lang="en-US" b="1" dirty="0" smtClean="0"/>
              <a:t>“Ambient Air” is defined by EPA as any place, external to buildings, to which the general public has access. </a:t>
            </a:r>
          </a:p>
          <a:p>
            <a:r>
              <a:rPr lang="en-US" b="1" dirty="0" smtClean="0"/>
              <a:t>This generally means a fence or other barrier to public access.  It often means more fence on the facility property than is needed for security control. </a:t>
            </a:r>
          </a:p>
          <a:p>
            <a:r>
              <a:rPr lang="en-US" b="1" dirty="0" smtClean="0"/>
              <a:t>It also means that industries that have provided space on their land for ballparks or picnic areas are kept from doing so.</a:t>
            </a:r>
          </a:p>
          <a:p>
            <a:r>
              <a:rPr lang="en-US" b="1" dirty="0" smtClean="0"/>
              <a:t>There are two policy issues discussed:</a:t>
            </a:r>
          </a:p>
          <a:p>
            <a:pPr lvl="1"/>
            <a:r>
              <a:rPr lang="en-US" b="1" dirty="0" smtClean="0"/>
              <a:t>When an allied or support company is resident on the plant property.</a:t>
            </a:r>
          </a:p>
          <a:p>
            <a:pPr lvl="1"/>
            <a:r>
              <a:rPr lang="en-US" b="1" dirty="0" smtClean="0"/>
              <a:t>When public access is hampered by other barriers.</a:t>
            </a:r>
            <a:endParaRPr lang="en-US" b="1" dirty="0"/>
          </a:p>
        </p:txBody>
      </p:sp>
      <p:sp>
        <p:nvSpPr>
          <p:cNvPr id="4" name="Title 3"/>
          <p:cNvSpPr>
            <a:spLocks noGrp="1"/>
          </p:cNvSpPr>
          <p:nvPr>
            <p:ph type="title"/>
          </p:nvPr>
        </p:nvSpPr>
        <p:spPr/>
        <p:txBody>
          <a:bodyPr/>
          <a:lstStyle/>
          <a:p>
            <a:r>
              <a:rPr lang="en-US" dirty="0" smtClean="0"/>
              <a:t>Ambient Air</a:t>
            </a:r>
            <a:endParaRPr lang="en-US" dirty="0"/>
          </a:p>
        </p:txBody>
      </p:sp>
    </p:spTree>
    <p:extLst>
      <p:ext uri="{BB962C8B-B14F-4D97-AF65-F5344CB8AC3E}">
        <p14:creationId xmlns:p14="http://schemas.microsoft.com/office/powerpoint/2010/main" val="16652739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96D35B4-D7AE-4D85-A57B-B2B020E7A9A7}" type="slidenum">
              <a:rPr lang="en-US" smtClean="0"/>
              <a:pPr>
                <a:defRPr/>
              </a:pPr>
              <a:t>6</a:t>
            </a:fld>
            <a:endParaRPr lang="en-US" dirty="0"/>
          </a:p>
        </p:txBody>
      </p:sp>
      <p:sp>
        <p:nvSpPr>
          <p:cNvPr id="3" name="Content Placeholder 2"/>
          <p:cNvSpPr>
            <a:spLocks noGrp="1"/>
          </p:cNvSpPr>
          <p:nvPr>
            <p:ph idx="1"/>
          </p:nvPr>
        </p:nvSpPr>
        <p:spPr/>
        <p:txBody>
          <a:bodyPr/>
          <a:lstStyle/>
          <a:p>
            <a:r>
              <a:rPr lang="en-US" sz="2800" b="1" dirty="0" smtClean="0"/>
              <a:t>Many large plants host support facilities to increase their ability to make a product. These include gas (oxygen, nitrogen, etc.) production facilities to feed a process, cogeneration facilities for steam and electricity, facilities to take the main process waste or by-products and create a separate product for sale, etc. </a:t>
            </a:r>
          </a:p>
          <a:p>
            <a:r>
              <a:rPr lang="en-US" sz="2800" b="1" dirty="0" smtClean="0"/>
              <a:t>These separate facilities are inside the fence line of the primary plant. Are they ambient air for which modeled concentrations must be made. Agencies have argued that the workers at the support facilities are the general public.</a:t>
            </a:r>
          </a:p>
        </p:txBody>
      </p:sp>
      <p:sp>
        <p:nvSpPr>
          <p:cNvPr id="4" name="Title 3"/>
          <p:cNvSpPr>
            <a:spLocks noGrp="1"/>
          </p:cNvSpPr>
          <p:nvPr>
            <p:ph type="title"/>
          </p:nvPr>
        </p:nvSpPr>
        <p:spPr/>
        <p:txBody>
          <a:bodyPr/>
          <a:lstStyle/>
          <a:p>
            <a:r>
              <a:rPr lang="en-US" dirty="0" smtClean="0"/>
              <a:t>Ambient Air – Support Facilities</a:t>
            </a:r>
            <a:endParaRPr lang="en-US" dirty="0"/>
          </a:p>
        </p:txBody>
      </p:sp>
    </p:spTree>
    <p:extLst>
      <p:ext uri="{BB962C8B-B14F-4D97-AF65-F5344CB8AC3E}">
        <p14:creationId xmlns:p14="http://schemas.microsoft.com/office/powerpoint/2010/main" val="29379800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96D35B4-D7AE-4D85-A57B-B2B020E7A9A7}" type="slidenum">
              <a:rPr lang="en-US" smtClean="0"/>
              <a:pPr>
                <a:defRPr/>
              </a:pPr>
              <a:t>7</a:t>
            </a:fld>
            <a:endParaRPr lang="en-US" dirty="0"/>
          </a:p>
        </p:txBody>
      </p:sp>
      <p:sp>
        <p:nvSpPr>
          <p:cNvPr id="3" name="Content Placeholder 2"/>
          <p:cNvSpPr>
            <a:spLocks noGrp="1"/>
          </p:cNvSpPr>
          <p:nvPr>
            <p:ph idx="1"/>
          </p:nvPr>
        </p:nvSpPr>
        <p:spPr/>
        <p:txBody>
          <a:bodyPr/>
          <a:lstStyle/>
          <a:p>
            <a:r>
              <a:rPr lang="en-US" sz="3200" b="1" dirty="0"/>
              <a:t>The usual response to the question is that the main plant “owns and operates” the entire facility and only leases the land inside the facility to the support operations. </a:t>
            </a:r>
          </a:p>
          <a:p>
            <a:r>
              <a:rPr lang="en-US" sz="3200" b="1" dirty="0"/>
              <a:t>An additional position is that the personnel of the support operations are not the “general” public. They are allowed in by security, trained in plant safety </a:t>
            </a:r>
            <a:r>
              <a:rPr lang="en-US" sz="3200" b="1" dirty="0" smtClean="0"/>
              <a:t>procedures.</a:t>
            </a:r>
          </a:p>
          <a:p>
            <a:r>
              <a:rPr lang="en-US" sz="3200" b="1" dirty="0" smtClean="0"/>
              <a:t>There have been many battles over these issues and a policy needs to be established.</a:t>
            </a:r>
            <a:endParaRPr lang="en-US" sz="3200" b="1" dirty="0"/>
          </a:p>
        </p:txBody>
      </p:sp>
      <p:sp>
        <p:nvSpPr>
          <p:cNvPr id="4" name="Title 3"/>
          <p:cNvSpPr>
            <a:spLocks noGrp="1"/>
          </p:cNvSpPr>
          <p:nvPr>
            <p:ph type="title"/>
          </p:nvPr>
        </p:nvSpPr>
        <p:spPr/>
        <p:txBody>
          <a:bodyPr/>
          <a:lstStyle/>
          <a:p>
            <a:r>
              <a:rPr lang="en-US" dirty="0"/>
              <a:t>Ambient Air – Support Facilities</a:t>
            </a:r>
          </a:p>
        </p:txBody>
      </p:sp>
    </p:spTree>
    <p:extLst>
      <p:ext uri="{BB962C8B-B14F-4D97-AF65-F5344CB8AC3E}">
        <p14:creationId xmlns:p14="http://schemas.microsoft.com/office/powerpoint/2010/main" val="38738251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96D35B4-D7AE-4D85-A57B-B2B020E7A9A7}" type="slidenum">
              <a:rPr lang="en-US" smtClean="0"/>
              <a:pPr>
                <a:defRPr/>
              </a:pPr>
              <a:t>8</a:t>
            </a:fld>
            <a:endParaRPr lang="en-US" dirty="0"/>
          </a:p>
        </p:txBody>
      </p:sp>
      <p:sp>
        <p:nvSpPr>
          <p:cNvPr id="3" name="Content Placeholder 2"/>
          <p:cNvSpPr>
            <a:spLocks noGrp="1"/>
          </p:cNvSpPr>
          <p:nvPr>
            <p:ph idx="1"/>
          </p:nvPr>
        </p:nvSpPr>
        <p:spPr/>
        <p:txBody>
          <a:bodyPr/>
          <a:lstStyle/>
          <a:p>
            <a:r>
              <a:rPr lang="en-US" sz="2800" b="1" dirty="0" smtClean="0"/>
              <a:t>When selecting receptors to put in the air quality dispersion models, permit applicants often argue about barriers to the general public.</a:t>
            </a:r>
          </a:p>
          <a:p>
            <a:r>
              <a:rPr lang="en-US" sz="2800" b="1" dirty="0" smtClean="0"/>
              <a:t>Applicants are almost always told that the fence line is the general public boundary.</a:t>
            </a:r>
          </a:p>
          <a:p>
            <a:r>
              <a:rPr lang="en-US" sz="2800" b="1" dirty="0" smtClean="0"/>
              <a:t>These barriers include</a:t>
            </a:r>
          </a:p>
          <a:p>
            <a:pPr lvl="1"/>
            <a:r>
              <a:rPr lang="en-US" sz="2800" b="1" dirty="0" smtClean="0"/>
              <a:t>Bodies of water</a:t>
            </a:r>
          </a:p>
          <a:p>
            <a:pPr lvl="1"/>
            <a:r>
              <a:rPr lang="en-US" sz="2800" b="1" dirty="0" smtClean="0"/>
              <a:t>Railroads</a:t>
            </a:r>
          </a:p>
          <a:p>
            <a:pPr lvl="1"/>
            <a:r>
              <a:rPr lang="en-US" sz="2800" b="1" dirty="0" smtClean="0"/>
              <a:t>Roadways</a:t>
            </a:r>
          </a:p>
          <a:p>
            <a:pPr lvl="1"/>
            <a:r>
              <a:rPr lang="en-US" sz="2800" b="1" dirty="0" smtClean="0"/>
              <a:t>Bridges</a:t>
            </a:r>
          </a:p>
          <a:p>
            <a:pPr lvl="1"/>
            <a:r>
              <a:rPr lang="en-US" sz="2800" b="1" dirty="0" smtClean="0"/>
              <a:t>Other industrial facilities</a:t>
            </a:r>
            <a:endParaRPr lang="en-US" sz="2800" b="1" dirty="0"/>
          </a:p>
        </p:txBody>
      </p:sp>
      <p:sp>
        <p:nvSpPr>
          <p:cNvPr id="4" name="Title 3"/>
          <p:cNvSpPr>
            <a:spLocks noGrp="1"/>
          </p:cNvSpPr>
          <p:nvPr>
            <p:ph type="title"/>
          </p:nvPr>
        </p:nvSpPr>
        <p:spPr/>
        <p:txBody>
          <a:bodyPr/>
          <a:lstStyle/>
          <a:p>
            <a:r>
              <a:rPr lang="en-US" dirty="0" smtClean="0"/>
              <a:t>Ambient Air - Barriers</a:t>
            </a:r>
            <a:endParaRPr lang="en-US" dirty="0"/>
          </a:p>
        </p:txBody>
      </p:sp>
    </p:spTree>
    <p:extLst>
      <p:ext uri="{BB962C8B-B14F-4D97-AF65-F5344CB8AC3E}">
        <p14:creationId xmlns:p14="http://schemas.microsoft.com/office/powerpoint/2010/main" val="820632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1" b="1081"/>
          <a:stretch/>
        </p:blipFill>
        <p:spPr>
          <a:xfrm>
            <a:off x="1510840" y="1"/>
            <a:ext cx="9157161" cy="6857999"/>
          </a:xfrm>
          <a:prstGeom prst="rect">
            <a:avLst/>
          </a:prstGeom>
        </p:spPr>
      </p:pic>
    </p:spTree>
    <p:extLst>
      <p:ext uri="{BB962C8B-B14F-4D97-AF65-F5344CB8AC3E}">
        <p14:creationId xmlns:p14="http://schemas.microsoft.com/office/powerpoint/2010/main" val="20167008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96D35B4-D7AE-4D85-A57B-B2B020E7A9A7}" type="slidenum">
              <a:rPr lang="en-US" smtClean="0"/>
              <a:pPr>
                <a:defRPr/>
              </a:pPr>
              <a:t>10</a:t>
            </a:fld>
            <a:endParaRPr lang="en-US" dirty="0"/>
          </a:p>
        </p:txBody>
      </p:sp>
      <p:sp>
        <p:nvSpPr>
          <p:cNvPr id="3" name="Content Placeholder 2"/>
          <p:cNvSpPr>
            <a:spLocks noGrp="1"/>
          </p:cNvSpPr>
          <p:nvPr>
            <p:ph idx="1"/>
          </p:nvPr>
        </p:nvSpPr>
        <p:spPr/>
        <p:txBody>
          <a:bodyPr/>
          <a:lstStyle/>
          <a:p>
            <a:r>
              <a:rPr lang="en-US" sz="2800" b="1" dirty="0" smtClean="0"/>
              <a:t>For “major” sources the permit time actually depends on obtaining two permits. The construction permit (NSR/PSD) and the operating permit (Title V). </a:t>
            </a:r>
          </a:p>
          <a:p>
            <a:r>
              <a:rPr lang="en-US" sz="2800" b="1" dirty="0" smtClean="0"/>
              <a:t>The construction permit comes from the State in most cases and involves a time period for the State to obtain the data and draft a permit, have the hearings if necessary and issue the permit. That varies from State to State and with the type of facility proposed. </a:t>
            </a:r>
          </a:p>
          <a:p>
            <a:r>
              <a:rPr lang="en-US" sz="2800" b="1" dirty="0" smtClean="0"/>
              <a:t>This time has expanded greatly as EPA has become more and more involved because the Supreme Court said EPA has the last word on Best Available Control Technology (BACT). </a:t>
            </a:r>
          </a:p>
          <a:p>
            <a:r>
              <a:rPr lang="en-US" sz="2800" b="1" dirty="0" smtClean="0"/>
              <a:t>The State does make any steps without a least a nod from EPA.</a:t>
            </a:r>
          </a:p>
          <a:p>
            <a:endParaRPr lang="en-US" dirty="0"/>
          </a:p>
        </p:txBody>
      </p:sp>
      <p:sp>
        <p:nvSpPr>
          <p:cNvPr id="4" name="Title 3"/>
          <p:cNvSpPr>
            <a:spLocks noGrp="1"/>
          </p:cNvSpPr>
          <p:nvPr>
            <p:ph type="title"/>
          </p:nvPr>
        </p:nvSpPr>
        <p:spPr/>
        <p:txBody>
          <a:bodyPr/>
          <a:lstStyle/>
          <a:p>
            <a:r>
              <a:rPr lang="en-US" dirty="0" smtClean="0"/>
              <a:t>Time to Obtain a Permit</a:t>
            </a:r>
            <a:endParaRPr lang="en-US" dirty="0"/>
          </a:p>
        </p:txBody>
      </p:sp>
    </p:spTree>
    <p:extLst>
      <p:ext uri="{BB962C8B-B14F-4D97-AF65-F5344CB8AC3E}">
        <p14:creationId xmlns:p14="http://schemas.microsoft.com/office/powerpoint/2010/main" val="42793665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96D35B4-D7AE-4D85-A57B-B2B020E7A9A7}" type="slidenum">
              <a:rPr lang="en-US" smtClean="0"/>
              <a:pPr>
                <a:defRPr/>
              </a:pPr>
              <a:t>11</a:t>
            </a:fld>
            <a:endParaRPr lang="en-US" dirty="0"/>
          </a:p>
        </p:txBody>
      </p:sp>
      <p:sp>
        <p:nvSpPr>
          <p:cNvPr id="3" name="Content Placeholder 2"/>
          <p:cNvSpPr>
            <a:spLocks noGrp="1"/>
          </p:cNvSpPr>
          <p:nvPr>
            <p:ph idx="1"/>
          </p:nvPr>
        </p:nvSpPr>
        <p:spPr/>
        <p:txBody>
          <a:bodyPr/>
          <a:lstStyle/>
          <a:p>
            <a:r>
              <a:rPr lang="en-US" sz="3200" b="1" dirty="0" smtClean="0"/>
              <a:t>The operating permit and Title V does not need to be issued under after a year of operation, but why would you build a new source that you cannot operate.</a:t>
            </a:r>
          </a:p>
          <a:p>
            <a:r>
              <a:rPr lang="en-US" sz="3200" b="1" dirty="0" smtClean="0"/>
              <a:t>Many States issue the construction and operating permit together. Their reasoning is that if I spend and engineer’s time writing a permit, it is more productive to write them both together than having to go back a year later, perhaps with a different engineer, to do the same thing over again.</a:t>
            </a:r>
          </a:p>
          <a:p>
            <a:r>
              <a:rPr lang="en-US" sz="3200" b="1" dirty="0" smtClean="0"/>
              <a:t>The Title V timeline is different and involves EPA directly</a:t>
            </a:r>
          </a:p>
          <a:p>
            <a:r>
              <a:rPr lang="en-US" sz="3200" b="1" dirty="0" smtClean="0"/>
              <a:t>More importantly, EPA can veto a Title V permit. And has.</a:t>
            </a:r>
            <a:endParaRPr lang="en-US" sz="3200" b="1" dirty="0"/>
          </a:p>
        </p:txBody>
      </p:sp>
      <p:sp>
        <p:nvSpPr>
          <p:cNvPr id="4" name="Title 3"/>
          <p:cNvSpPr>
            <a:spLocks noGrp="1"/>
          </p:cNvSpPr>
          <p:nvPr>
            <p:ph type="title"/>
          </p:nvPr>
        </p:nvSpPr>
        <p:spPr/>
        <p:txBody>
          <a:bodyPr/>
          <a:lstStyle/>
          <a:p>
            <a:r>
              <a:rPr lang="en-US" dirty="0"/>
              <a:t>Time to Obtain a Permit</a:t>
            </a:r>
          </a:p>
        </p:txBody>
      </p:sp>
    </p:spTree>
    <p:extLst>
      <p:ext uri="{BB962C8B-B14F-4D97-AF65-F5344CB8AC3E}">
        <p14:creationId xmlns:p14="http://schemas.microsoft.com/office/powerpoint/2010/main" val="238914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Line 2"/>
          <p:cNvSpPr>
            <a:spLocks noChangeShapeType="1"/>
          </p:cNvSpPr>
          <p:nvPr/>
        </p:nvSpPr>
        <p:spPr bwMode="auto">
          <a:xfrm flipH="1" flipV="1">
            <a:off x="6108701" y="3070225"/>
            <a:ext cx="930275" cy="0"/>
          </a:xfrm>
          <a:prstGeom prst="line">
            <a:avLst/>
          </a:prstGeom>
          <a:noFill/>
          <a:ln w="12699">
            <a:solidFill>
              <a:schemeClr val="tx1"/>
            </a:solidFill>
            <a:prstDash val="dash"/>
            <a:round/>
            <a:headEnd type="none" w="sm" len="sm"/>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7" name="Line 3"/>
          <p:cNvSpPr>
            <a:spLocks noChangeShapeType="1"/>
          </p:cNvSpPr>
          <p:nvPr/>
        </p:nvSpPr>
        <p:spPr bwMode="auto">
          <a:xfrm flipV="1">
            <a:off x="3535363" y="4149726"/>
            <a:ext cx="0" cy="792163"/>
          </a:xfrm>
          <a:prstGeom prst="line">
            <a:avLst/>
          </a:prstGeom>
          <a:noFill/>
          <a:ln w="1905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8" name="Line 4"/>
          <p:cNvSpPr>
            <a:spLocks noChangeShapeType="1"/>
          </p:cNvSpPr>
          <p:nvPr/>
        </p:nvSpPr>
        <p:spPr bwMode="auto">
          <a:xfrm>
            <a:off x="4764088" y="5327650"/>
            <a:ext cx="488950" cy="0"/>
          </a:xfrm>
          <a:prstGeom prst="line">
            <a:avLst/>
          </a:prstGeom>
          <a:noFill/>
          <a:ln w="19050">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9" name="Line 5"/>
          <p:cNvSpPr>
            <a:spLocks noChangeShapeType="1"/>
          </p:cNvSpPr>
          <p:nvPr/>
        </p:nvSpPr>
        <p:spPr bwMode="auto">
          <a:xfrm>
            <a:off x="4652963" y="2005013"/>
            <a:ext cx="2944812" cy="0"/>
          </a:xfrm>
          <a:prstGeom prst="line">
            <a:avLst/>
          </a:prstGeom>
          <a:noFill/>
          <a:ln w="190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50" name="Line 6"/>
          <p:cNvSpPr>
            <a:spLocks noChangeShapeType="1"/>
          </p:cNvSpPr>
          <p:nvPr/>
        </p:nvSpPr>
        <p:spPr bwMode="auto">
          <a:xfrm>
            <a:off x="8829675" y="1984375"/>
            <a:ext cx="0" cy="996950"/>
          </a:xfrm>
          <a:prstGeom prst="line">
            <a:avLst/>
          </a:prstGeom>
          <a:noFill/>
          <a:ln w="190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51" name="Line 7"/>
          <p:cNvSpPr>
            <a:spLocks noChangeShapeType="1"/>
          </p:cNvSpPr>
          <p:nvPr/>
        </p:nvSpPr>
        <p:spPr bwMode="auto">
          <a:xfrm>
            <a:off x="7723188" y="2390776"/>
            <a:ext cx="0" cy="1757363"/>
          </a:xfrm>
          <a:prstGeom prst="line">
            <a:avLst/>
          </a:prstGeom>
          <a:noFill/>
          <a:ln w="1905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52" name="Line 8"/>
          <p:cNvSpPr>
            <a:spLocks noChangeShapeType="1"/>
          </p:cNvSpPr>
          <p:nvPr/>
        </p:nvSpPr>
        <p:spPr bwMode="auto">
          <a:xfrm>
            <a:off x="7802563" y="2003425"/>
            <a:ext cx="679450" cy="0"/>
          </a:xfrm>
          <a:prstGeom prst="line">
            <a:avLst/>
          </a:prstGeom>
          <a:noFill/>
          <a:ln w="19050">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53" name="Line 9"/>
          <p:cNvSpPr>
            <a:spLocks noChangeShapeType="1"/>
          </p:cNvSpPr>
          <p:nvPr/>
        </p:nvSpPr>
        <p:spPr bwMode="auto">
          <a:xfrm>
            <a:off x="9224963" y="4148138"/>
            <a:ext cx="679450" cy="0"/>
          </a:xfrm>
          <a:prstGeom prst="line">
            <a:avLst/>
          </a:prstGeom>
          <a:noFill/>
          <a:ln w="19050">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54" name="Line 10"/>
          <p:cNvSpPr>
            <a:spLocks noChangeShapeType="1"/>
          </p:cNvSpPr>
          <p:nvPr/>
        </p:nvSpPr>
        <p:spPr bwMode="auto">
          <a:xfrm>
            <a:off x="8199438" y="4148138"/>
            <a:ext cx="679450" cy="0"/>
          </a:xfrm>
          <a:prstGeom prst="line">
            <a:avLst/>
          </a:prstGeom>
          <a:noFill/>
          <a:ln w="19050">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55" name="Line 11"/>
          <p:cNvSpPr>
            <a:spLocks noChangeShapeType="1"/>
          </p:cNvSpPr>
          <p:nvPr/>
        </p:nvSpPr>
        <p:spPr bwMode="auto">
          <a:xfrm>
            <a:off x="7242175" y="4148138"/>
            <a:ext cx="679450" cy="0"/>
          </a:xfrm>
          <a:prstGeom prst="line">
            <a:avLst/>
          </a:prstGeom>
          <a:noFill/>
          <a:ln w="19050">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56" name="Line 12"/>
          <p:cNvSpPr>
            <a:spLocks noChangeShapeType="1"/>
          </p:cNvSpPr>
          <p:nvPr/>
        </p:nvSpPr>
        <p:spPr bwMode="auto">
          <a:xfrm>
            <a:off x="5813425" y="4148138"/>
            <a:ext cx="679450" cy="0"/>
          </a:xfrm>
          <a:prstGeom prst="line">
            <a:avLst/>
          </a:prstGeom>
          <a:noFill/>
          <a:ln w="19050">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57" name="Line 13"/>
          <p:cNvSpPr>
            <a:spLocks noChangeShapeType="1"/>
          </p:cNvSpPr>
          <p:nvPr/>
        </p:nvSpPr>
        <p:spPr bwMode="auto">
          <a:xfrm>
            <a:off x="4765675" y="4148138"/>
            <a:ext cx="679450" cy="0"/>
          </a:xfrm>
          <a:prstGeom prst="line">
            <a:avLst/>
          </a:prstGeom>
          <a:noFill/>
          <a:ln w="19050">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58" name="Line 14"/>
          <p:cNvSpPr>
            <a:spLocks noChangeShapeType="1"/>
          </p:cNvSpPr>
          <p:nvPr/>
        </p:nvSpPr>
        <p:spPr bwMode="auto">
          <a:xfrm>
            <a:off x="3800475" y="4148138"/>
            <a:ext cx="679450" cy="0"/>
          </a:xfrm>
          <a:prstGeom prst="line">
            <a:avLst/>
          </a:prstGeom>
          <a:noFill/>
          <a:ln w="19050">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59" name="Line 15"/>
          <p:cNvSpPr>
            <a:spLocks noChangeShapeType="1"/>
          </p:cNvSpPr>
          <p:nvPr/>
        </p:nvSpPr>
        <p:spPr bwMode="auto">
          <a:xfrm>
            <a:off x="2255838" y="4148138"/>
            <a:ext cx="679450" cy="0"/>
          </a:xfrm>
          <a:prstGeom prst="line">
            <a:avLst/>
          </a:prstGeom>
          <a:noFill/>
          <a:ln w="19050">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60" name="Rectangle 16"/>
          <p:cNvSpPr>
            <a:spLocks noChangeArrowheads="1"/>
          </p:cNvSpPr>
          <p:nvPr/>
        </p:nvSpPr>
        <p:spPr bwMode="auto">
          <a:xfrm>
            <a:off x="2938463" y="3771900"/>
            <a:ext cx="1198562" cy="762000"/>
          </a:xfrm>
          <a:prstGeom prst="rect">
            <a:avLst/>
          </a:prstGeom>
          <a:solidFill>
            <a:schemeClr val="bg1"/>
          </a:solidFill>
          <a:ln w="12699">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endParaRPr lang="en-US" altLang="en-US"/>
          </a:p>
        </p:txBody>
      </p:sp>
      <p:sp>
        <p:nvSpPr>
          <p:cNvPr id="6161" name="Rectangle 17"/>
          <p:cNvSpPr>
            <a:spLocks noChangeArrowheads="1"/>
          </p:cNvSpPr>
          <p:nvPr/>
        </p:nvSpPr>
        <p:spPr bwMode="auto">
          <a:xfrm>
            <a:off x="1552575" y="3771900"/>
            <a:ext cx="1035050" cy="762000"/>
          </a:xfrm>
          <a:prstGeom prst="rect">
            <a:avLst/>
          </a:prstGeom>
          <a:solidFill>
            <a:schemeClr val="bg1"/>
          </a:solidFill>
          <a:ln w="12699">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endParaRPr lang="en-US" altLang="en-US"/>
          </a:p>
        </p:txBody>
      </p:sp>
      <p:sp>
        <p:nvSpPr>
          <p:cNvPr id="6162" name="Rectangle 18"/>
          <p:cNvSpPr>
            <a:spLocks noChangeArrowheads="1"/>
          </p:cNvSpPr>
          <p:nvPr/>
        </p:nvSpPr>
        <p:spPr bwMode="auto">
          <a:xfrm>
            <a:off x="4462464" y="3771900"/>
            <a:ext cx="619125" cy="762000"/>
          </a:xfrm>
          <a:prstGeom prst="rect">
            <a:avLst/>
          </a:prstGeom>
          <a:solidFill>
            <a:schemeClr val="bg1"/>
          </a:solidFill>
          <a:ln w="12699">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endParaRPr lang="en-US" altLang="en-US"/>
          </a:p>
        </p:txBody>
      </p:sp>
      <p:sp>
        <p:nvSpPr>
          <p:cNvPr id="6163" name="Rectangle 19"/>
          <p:cNvSpPr>
            <a:spLocks noChangeArrowheads="1"/>
          </p:cNvSpPr>
          <p:nvPr/>
        </p:nvSpPr>
        <p:spPr bwMode="auto">
          <a:xfrm>
            <a:off x="5449889" y="3771900"/>
            <a:ext cx="661987" cy="762000"/>
          </a:xfrm>
          <a:prstGeom prst="rect">
            <a:avLst/>
          </a:prstGeom>
          <a:solidFill>
            <a:schemeClr val="bg1"/>
          </a:solidFill>
          <a:ln w="12699">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endParaRPr lang="en-US" altLang="en-US"/>
          </a:p>
        </p:txBody>
      </p:sp>
      <p:sp>
        <p:nvSpPr>
          <p:cNvPr id="6164" name="Rectangle 20"/>
          <p:cNvSpPr>
            <a:spLocks noChangeArrowheads="1"/>
          </p:cNvSpPr>
          <p:nvPr/>
        </p:nvSpPr>
        <p:spPr bwMode="auto">
          <a:xfrm>
            <a:off x="6497639" y="3771900"/>
            <a:ext cx="1055687" cy="762000"/>
          </a:xfrm>
          <a:prstGeom prst="rect">
            <a:avLst/>
          </a:prstGeom>
          <a:solidFill>
            <a:schemeClr val="bg1"/>
          </a:solidFill>
          <a:ln w="12699">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endParaRPr lang="en-US" altLang="en-US"/>
          </a:p>
        </p:txBody>
      </p:sp>
      <p:sp>
        <p:nvSpPr>
          <p:cNvPr id="6165" name="Rectangle 21"/>
          <p:cNvSpPr>
            <a:spLocks noChangeArrowheads="1"/>
          </p:cNvSpPr>
          <p:nvPr/>
        </p:nvSpPr>
        <p:spPr bwMode="auto">
          <a:xfrm>
            <a:off x="7926389" y="3771900"/>
            <a:ext cx="598487" cy="762000"/>
          </a:xfrm>
          <a:prstGeom prst="rect">
            <a:avLst/>
          </a:prstGeom>
          <a:solidFill>
            <a:schemeClr val="bg1"/>
          </a:solidFill>
          <a:ln w="12699">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endParaRPr lang="en-US" altLang="en-US"/>
          </a:p>
        </p:txBody>
      </p:sp>
      <p:sp>
        <p:nvSpPr>
          <p:cNvPr id="6166" name="Rectangle 22"/>
          <p:cNvSpPr>
            <a:spLocks noChangeArrowheads="1"/>
          </p:cNvSpPr>
          <p:nvPr/>
        </p:nvSpPr>
        <p:spPr bwMode="auto">
          <a:xfrm>
            <a:off x="8869364" y="3771900"/>
            <a:ext cx="731837" cy="762000"/>
          </a:xfrm>
          <a:prstGeom prst="rect">
            <a:avLst/>
          </a:prstGeom>
          <a:solidFill>
            <a:schemeClr val="bg1"/>
          </a:solidFill>
          <a:ln w="12699">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endParaRPr lang="en-US" altLang="en-US"/>
          </a:p>
        </p:txBody>
      </p:sp>
      <p:sp>
        <p:nvSpPr>
          <p:cNvPr id="6167" name="Rectangle 23"/>
          <p:cNvSpPr>
            <a:spLocks noChangeArrowheads="1"/>
          </p:cNvSpPr>
          <p:nvPr/>
        </p:nvSpPr>
        <p:spPr bwMode="auto">
          <a:xfrm>
            <a:off x="9907589" y="3771900"/>
            <a:ext cx="731837" cy="762000"/>
          </a:xfrm>
          <a:prstGeom prst="rect">
            <a:avLst/>
          </a:prstGeom>
          <a:solidFill>
            <a:schemeClr val="bg1"/>
          </a:solidFill>
          <a:ln w="12699">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endParaRPr lang="en-US" altLang="en-US"/>
          </a:p>
        </p:txBody>
      </p:sp>
      <p:sp>
        <p:nvSpPr>
          <p:cNvPr id="6168" name="Rectangle 24"/>
          <p:cNvSpPr>
            <a:spLocks noChangeArrowheads="1"/>
          </p:cNvSpPr>
          <p:nvPr/>
        </p:nvSpPr>
        <p:spPr bwMode="auto">
          <a:xfrm>
            <a:off x="5276850" y="4937125"/>
            <a:ext cx="1055688" cy="762000"/>
          </a:xfrm>
          <a:prstGeom prst="rect">
            <a:avLst/>
          </a:prstGeom>
          <a:solidFill>
            <a:schemeClr val="bg1"/>
          </a:solidFill>
          <a:ln w="12699">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endParaRPr lang="en-US" altLang="en-US"/>
          </a:p>
        </p:txBody>
      </p:sp>
      <p:sp>
        <p:nvSpPr>
          <p:cNvPr id="6169" name="Rectangle 25"/>
          <p:cNvSpPr>
            <a:spLocks noChangeArrowheads="1"/>
          </p:cNvSpPr>
          <p:nvPr/>
        </p:nvSpPr>
        <p:spPr bwMode="auto">
          <a:xfrm>
            <a:off x="5399089" y="2620963"/>
            <a:ext cx="731837" cy="762000"/>
          </a:xfrm>
          <a:prstGeom prst="rect">
            <a:avLst/>
          </a:prstGeom>
          <a:solidFill>
            <a:schemeClr val="bg1"/>
          </a:solidFill>
          <a:ln w="12699">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endParaRPr lang="en-US" altLang="en-US"/>
          </a:p>
        </p:txBody>
      </p:sp>
      <p:sp>
        <p:nvSpPr>
          <p:cNvPr id="6170" name="Rectangle 26"/>
          <p:cNvSpPr>
            <a:spLocks noChangeArrowheads="1"/>
          </p:cNvSpPr>
          <p:nvPr/>
        </p:nvSpPr>
        <p:spPr bwMode="auto">
          <a:xfrm>
            <a:off x="7346950" y="1628775"/>
            <a:ext cx="731838" cy="762000"/>
          </a:xfrm>
          <a:prstGeom prst="rect">
            <a:avLst/>
          </a:prstGeom>
          <a:solidFill>
            <a:schemeClr val="bg1"/>
          </a:solidFill>
          <a:ln w="12699">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endParaRPr lang="en-US" altLang="en-US"/>
          </a:p>
        </p:txBody>
      </p:sp>
      <p:sp>
        <p:nvSpPr>
          <p:cNvPr id="6171" name="Rectangle 27"/>
          <p:cNvSpPr>
            <a:spLocks noChangeArrowheads="1"/>
          </p:cNvSpPr>
          <p:nvPr/>
        </p:nvSpPr>
        <p:spPr bwMode="auto">
          <a:xfrm>
            <a:off x="8475664" y="1625600"/>
            <a:ext cx="731837" cy="762000"/>
          </a:xfrm>
          <a:prstGeom prst="rect">
            <a:avLst/>
          </a:prstGeom>
          <a:solidFill>
            <a:schemeClr val="bg1"/>
          </a:solidFill>
          <a:ln w="12699">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endParaRPr lang="en-US" altLang="en-US"/>
          </a:p>
        </p:txBody>
      </p:sp>
      <p:sp>
        <p:nvSpPr>
          <p:cNvPr id="6172" name="Rectangle 28"/>
          <p:cNvSpPr>
            <a:spLocks noGrp="1" noChangeArrowheads="1"/>
          </p:cNvSpPr>
          <p:nvPr>
            <p:ph type="title"/>
          </p:nvPr>
        </p:nvSpPr>
        <p:spPr>
          <a:xfrm>
            <a:off x="2297113" y="96838"/>
            <a:ext cx="7994650" cy="1143000"/>
          </a:xfrm>
        </p:spPr>
        <p:txBody>
          <a:bodyPr/>
          <a:lstStyle/>
          <a:p>
            <a:r>
              <a:rPr lang="en-US" altLang="en-US" smtClean="0"/>
              <a:t>Permit Processing Flow Chart</a:t>
            </a:r>
          </a:p>
        </p:txBody>
      </p:sp>
      <p:sp>
        <p:nvSpPr>
          <p:cNvPr id="6173" name="Line 29"/>
          <p:cNvSpPr>
            <a:spLocks noChangeShapeType="1"/>
          </p:cNvSpPr>
          <p:nvPr/>
        </p:nvSpPr>
        <p:spPr bwMode="auto">
          <a:xfrm>
            <a:off x="1524000" y="984250"/>
            <a:ext cx="9144000" cy="0"/>
          </a:xfrm>
          <a:prstGeom prst="line">
            <a:avLst/>
          </a:prstGeom>
          <a:noFill/>
          <a:ln w="50799">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74" name="Text Box 30"/>
          <p:cNvSpPr txBox="1">
            <a:spLocks noChangeArrowheads="1"/>
          </p:cNvSpPr>
          <p:nvPr/>
        </p:nvSpPr>
        <p:spPr bwMode="auto">
          <a:xfrm>
            <a:off x="2887664" y="3905250"/>
            <a:ext cx="1316037"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r>
              <a:rPr lang="en-US" altLang="en-US" sz="1300" b="1">
                <a:latin typeface="Arial" panose="020B0604020202020204" pitchFamily="34" charset="0"/>
              </a:rPr>
              <a:t>Completeness</a:t>
            </a:r>
          </a:p>
          <a:p>
            <a:r>
              <a:rPr lang="en-US" altLang="en-US" sz="1300" b="1">
                <a:latin typeface="Arial" panose="020B0604020202020204" pitchFamily="34" charset="0"/>
              </a:rPr>
              <a:t>Review</a:t>
            </a:r>
          </a:p>
        </p:txBody>
      </p:sp>
      <p:sp>
        <p:nvSpPr>
          <p:cNvPr id="6175" name="Text Box 31"/>
          <p:cNvSpPr txBox="1">
            <a:spLocks noChangeArrowheads="1"/>
          </p:cNvSpPr>
          <p:nvPr/>
        </p:nvSpPr>
        <p:spPr bwMode="auto">
          <a:xfrm>
            <a:off x="1546225" y="4000501"/>
            <a:ext cx="1087438"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r>
              <a:rPr lang="en-US" altLang="en-US" sz="1300" b="1">
                <a:latin typeface="Arial" panose="020B0604020202020204" pitchFamily="34" charset="0"/>
              </a:rPr>
              <a:t>Application</a:t>
            </a:r>
          </a:p>
        </p:txBody>
      </p:sp>
      <p:sp>
        <p:nvSpPr>
          <p:cNvPr id="6176" name="Text Box 32"/>
          <p:cNvSpPr txBox="1">
            <a:spLocks noChangeArrowheads="1"/>
          </p:cNvSpPr>
          <p:nvPr/>
        </p:nvSpPr>
        <p:spPr bwMode="auto">
          <a:xfrm>
            <a:off x="9863139" y="3905250"/>
            <a:ext cx="801687"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r>
              <a:rPr lang="en-US" altLang="en-US" sz="1300" b="1">
                <a:latin typeface="Arial" panose="020B0604020202020204" pitchFamily="34" charset="0"/>
              </a:rPr>
              <a:t>Judicial</a:t>
            </a:r>
          </a:p>
          <a:p>
            <a:r>
              <a:rPr lang="en-US" altLang="en-US" sz="1300" b="1">
                <a:latin typeface="Arial" panose="020B0604020202020204" pitchFamily="34" charset="0"/>
              </a:rPr>
              <a:t>Review</a:t>
            </a:r>
          </a:p>
        </p:txBody>
      </p:sp>
      <p:sp>
        <p:nvSpPr>
          <p:cNvPr id="6177" name="Text Box 33"/>
          <p:cNvSpPr txBox="1">
            <a:spLocks noChangeArrowheads="1"/>
          </p:cNvSpPr>
          <p:nvPr/>
        </p:nvSpPr>
        <p:spPr bwMode="auto">
          <a:xfrm>
            <a:off x="8824914" y="3905250"/>
            <a:ext cx="82867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r>
              <a:rPr lang="en-US" altLang="en-US" sz="1300" b="1">
                <a:latin typeface="Arial" panose="020B0604020202020204" pitchFamily="34" charset="0"/>
              </a:rPr>
              <a:t>Permit</a:t>
            </a:r>
          </a:p>
          <a:p>
            <a:r>
              <a:rPr lang="en-US" altLang="en-US" sz="1300" b="1">
                <a:latin typeface="Arial" panose="020B0604020202020204" pitchFamily="34" charset="0"/>
              </a:rPr>
              <a:t>Appeals</a:t>
            </a:r>
          </a:p>
        </p:txBody>
      </p:sp>
      <p:sp>
        <p:nvSpPr>
          <p:cNvPr id="6178" name="Text Box 34"/>
          <p:cNvSpPr txBox="1">
            <a:spLocks noChangeArrowheads="1"/>
          </p:cNvSpPr>
          <p:nvPr/>
        </p:nvSpPr>
        <p:spPr bwMode="auto">
          <a:xfrm>
            <a:off x="6446838" y="3895725"/>
            <a:ext cx="1179512"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r>
              <a:rPr lang="en-US" altLang="en-US" sz="1300" b="1">
                <a:latin typeface="Arial" panose="020B0604020202020204" pitchFamily="34" charset="0"/>
              </a:rPr>
              <a:t>Response to</a:t>
            </a:r>
          </a:p>
          <a:p>
            <a:r>
              <a:rPr lang="en-US" altLang="en-US" sz="1300" b="1">
                <a:latin typeface="Arial" panose="020B0604020202020204" pitchFamily="34" charset="0"/>
              </a:rPr>
              <a:t>Comments</a:t>
            </a:r>
          </a:p>
        </p:txBody>
      </p:sp>
      <p:sp>
        <p:nvSpPr>
          <p:cNvPr id="6179" name="Text Box 35"/>
          <p:cNvSpPr txBox="1">
            <a:spLocks noChangeArrowheads="1"/>
          </p:cNvSpPr>
          <p:nvPr/>
        </p:nvSpPr>
        <p:spPr bwMode="auto">
          <a:xfrm>
            <a:off x="5418138" y="3905250"/>
            <a:ext cx="754062"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r>
              <a:rPr lang="en-US" altLang="en-US" sz="1300" b="1">
                <a:latin typeface="Arial" panose="020B0604020202020204" pitchFamily="34" charset="0"/>
              </a:rPr>
              <a:t>Public</a:t>
            </a:r>
          </a:p>
          <a:p>
            <a:r>
              <a:rPr lang="en-US" altLang="en-US" sz="1300" b="1">
                <a:latin typeface="Arial" panose="020B0604020202020204" pitchFamily="34" charset="0"/>
              </a:rPr>
              <a:t>Review</a:t>
            </a:r>
          </a:p>
        </p:txBody>
      </p:sp>
      <p:sp>
        <p:nvSpPr>
          <p:cNvPr id="6180" name="Text Box 36"/>
          <p:cNvSpPr txBox="1">
            <a:spLocks noChangeArrowheads="1"/>
          </p:cNvSpPr>
          <p:nvPr/>
        </p:nvSpPr>
        <p:spPr bwMode="auto">
          <a:xfrm>
            <a:off x="4424363" y="3905250"/>
            <a:ext cx="696912"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r>
              <a:rPr lang="en-US" altLang="en-US" sz="1300" b="1">
                <a:latin typeface="Arial" panose="020B0604020202020204" pitchFamily="34" charset="0"/>
              </a:rPr>
              <a:t>Draft</a:t>
            </a:r>
          </a:p>
          <a:p>
            <a:r>
              <a:rPr lang="en-US" altLang="en-US" sz="1300" b="1">
                <a:latin typeface="Arial" panose="020B0604020202020204" pitchFamily="34" charset="0"/>
              </a:rPr>
              <a:t>Permit</a:t>
            </a:r>
          </a:p>
        </p:txBody>
      </p:sp>
      <p:sp>
        <p:nvSpPr>
          <p:cNvPr id="6181" name="Text Box 37"/>
          <p:cNvSpPr txBox="1">
            <a:spLocks noChangeArrowheads="1"/>
          </p:cNvSpPr>
          <p:nvPr/>
        </p:nvSpPr>
        <p:spPr bwMode="auto">
          <a:xfrm>
            <a:off x="7881938" y="3905250"/>
            <a:ext cx="696912"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r>
              <a:rPr lang="en-US" altLang="en-US" sz="1300" b="1">
                <a:latin typeface="Arial" panose="020B0604020202020204" pitchFamily="34" charset="0"/>
              </a:rPr>
              <a:t>Issue</a:t>
            </a:r>
          </a:p>
          <a:p>
            <a:r>
              <a:rPr lang="en-US" altLang="en-US" sz="1300" b="1">
                <a:latin typeface="Arial" panose="020B0604020202020204" pitchFamily="34" charset="0"/>
              </a:rPr>
              <a:t>Permit</a:t>
            </a:r>
          </a:p>
        </p:txBody>
      </p:sp>
      <p:sp>
        <p:nvSpPr>
          <p:cNvPr id="6182" name="Text Box 38"/>
          <p:cNvSpPr txBox="1">
            <a:spLocks noChangeArrowheads="1"/>
          </p:cNvSpPr>
          <p:nvPr/>
        </p:nvSpPr>
        <p:spPr bwMode="auto">
          <a:xfrm>
            <a:off x="5384801" y="4965700"/>
            <a:ext cx="847725" cy="687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r>
              <a:rPr lang="en-US" altLang="en-US" sz="1300" b="1">
                <a:latin typeface="Arial" panose="020B0604020202020204" pitchFamily="34" charset="0"/>
              </a:rPr>
              <a:t>Affected</a:t>
            </a:r>
          </a:p>
          <a:p>
            <a:r>
              <a:rPr lang="en-US" altLang="en-US" sz="1300" b="1">
                <a:latin typeface="Arial" panose="020B0604020202020204" pitchFamily="34" charset="0"/>
              </a:rPr>
              <a:t>State</a:t>
            </a:r>
          </a:p>
          <a:p>
            <a:r>
              <a:rPr lang="en-US" altLang="en-US" sz="1300" b="1">
                <a:latin typeface="Arial" panose="020B0604020202020204" pitchFamily="34" charset="0"/>
              </a:rPr>
              <a:t>Review</a:t>
            </a:r>
          </a:p>
        </p:txBody>
      </p:sp>
      <p:sp>
        <p:nvSpPr>
          <p:cNvPr id="6183" name="Text Box 39"/>
          <p:cNvSpPr txBox="1">
            <a:spLocks noChangeArrowheads="1"/>
          </p:cNvSpPr>
          <p:nvPr/>
        </p:nvSpPr>
        <p:spPr bwMode="auto">
          <a:xfrm>
            <a:off x="5338763" y="2754313"/>
            <a:ext cx="836612"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r>
              <a:rPr lang="en-US" altLang="en-US" sz="1300" b="1">
                <a:latin typeface="Arial" panose="020B0604020202020204" pitchFamily="34" charset="0"/>
              </a:rPr>
              <a:t>Informal</a:t>
            </a:r>
          </a:p>
          <a:p>
            <a:r>
              <a:rPr lang="en-US" altLang="en-US" sz="1300" b="1">
                <a:latin typeface="Arial" panose="020B0604020202020204" pitchFamily="34" charset="0"/>
              </a:rPr>
              <a:t>Review</a:t>
            </a:r>
          </a:p>
        </p:txBody>
      </p:sp>
      <p:sp>
        <p:nvSpPr>
          <p:cNvPr id="6184" name="Text Box 40"/>
          <p:cNvSpPr txBox="1">
            <a:spLocks noChangeArrowheads="1"/>
          </p:cNvSpPr>
          <p:nvPr/>
        </p:nvSpPr>
        <p:spPr bwMode="auto">
          <a:xfrm>
            <a:off x="7326313" y="1876426"/>
            <a:ext cx="754062"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r>
              <a:rPr lang="en-US" altLang="en-US" sz="1300" b="1">
                <a:latin typeface="Arial" panose="020B0604020202020204" pitchFamily="34" charset="0"/>
              </a:rPr>
              <a:t>Review</a:t>
            </a:r>
          </a:p>
        </p:txBody>
      </p:sp>
      <p:sp>
        <p:nvSpPr>
          <p:cNvPr id="6185" name="Text Box 41"/>
          <p:cNvSpPr txBox="1">
            <a:spLocks noChangeArrowheads="1"/>
          </p:cNvSpPr>
          <p:nvPr/>
        </p:nvSpPr>
        <p:spPr bwMode="auto">
          <a:xfrm>
            <a:off x="8437563" y="1758950"/>
            <a:ext cx="792162"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r>
              <a:rPr lang="en-US" altLang="en-US" sz="1300" b="1">
                <a:latin typeface="Arial" panose="020B0604020202020204" pitchFamily="34" charset="0"/>
              </a:rPr>
              <a:t>Appeal</a:t>
            </a:r>
          </a:p>
          <a:p>
            <a:r>
              <a:rPr lang="en-US" altLang="en-US" sz="1300" b="1">
                <a:latin typeface="Arial" panose="020B0604020202020204" pitchFamily="34" charset="0"/>
              </a:rPr>
              <a:t>Petition</a:t>
            </a:r>
          </a:p>
        </p:txBody>
      </p:sp>
      <p:sp>
        <p:nvSpPr>
          <p:cNvPr id="6186" name="Line 42"/>
          <p:cNvSpPr>
            <a:spLocks noChangeShapeType="1"/>
          </p:cNvSpPr>
          <p:nvPr/>
        </p:nvSpPr>
        <p:spPr bwMode="auto">
          <a:xfrm flipV="1">
            <a:off x="8232775" y="2979738"/>
            <a:ext cx="0" cy="792162"/>
          </a:xfrm>
          <a:prstGeom prst="line">
            <a:avLst/>
          </a:prstGeom>
          <a:noFill/>
          <a:ln w="1905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87" name="Line 43"/>
          <p:cNvSpPr>
            <a:spLocks noChangeShapeType="1"/>
          </p:cNvSpPr>
          <p:nvPr/>
        </p:nvSpPr>
        <p:spPr bwMode="auto">
          <a:xfrm>
            <a:off x="8220076" y="2979738"/>
            <a:ext cx="620713" cy="0"/>
          </a:xfrm>
          <a:prstGeom prst="line">
            <a:avLst/>
          </a:prstGeom>
          <a:noFill/>
          <a:ln w="190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88" name="Line 44"/>
          <p:cNvSpPr>
            <a:spLocks noChangeShapeType="1"/>
          </p:cNvSpPr>
          <p:nvPr/>
        </p:nvSpPr>
        <p:spPr bwMode="auto">
          <a:xfrm flipH="1" flipV="1">
            <a:off x="4638676" y="1993901"/>
            <a:ext cx="9525" cy="1552575"/>
          </a:xfrm>
          <a:prstGeom prst="line">
            <a:avLst/>
          </a:prstGeom>
          <a:noFill/>
          <a:ln w="1905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89" name="Line 45"/>
          <p:cNvSpPr>
            <a:spLocks noChangeShapeType="1"/>
          </p:cNvSpPr>
          <p:nvPr/>
        </p:nvSpPr>
        <p:spPr bwMode="auto">
          <a:xfrm>
            <a:off x="4764088" y="4545014"/>
            <a:ext cx="0" cy="782637"/>
          </a:xfrm>
          <a:prstGeom prst="line">
            <a:avLst/>
          </a:prstGeom>
          <a:noFill/>
          <a:ln w="190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90" name="Line 46"/>
          <p:cNvSpPr>
            <a:spLocks noChangeShapeType="1"/>
          </p:cNvSpPr>
          <p:nvPr/>
        </p:nvSpPr>
        <p:spPr bwMode="auto">
          <a:xfrm>
            <a:off x="6329363" y="5327650"/>
            <a:ext cx="722312" cy="0"/>
          </a:xfrm>
          <a:prstGeom prst="line">
            <a:avLst/>
          </a:prstGeom>
          <a:noFill/>
          <a:ln w="190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91" name="Line 47"/>
          <p:cNvSpPr>
            <a:spLocks noChangeShapeType="1"/>
          </p:cNvSpPr>
          <p:nvPr/>
        </p:nvSpPr>
        <p:spPr bwMode="auto">
          <a:xfrm flipV="1">
            <a:off x="7040563" y="4533900"/>
            <a:ext cx="0" cy="793750"/>
          </a:xfrm>
          <a:prstGeom prst="line">
            <a:avLst/>
          </a:prstGeom>
          <a:noFill/>
          <a:ln w="19050">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92" name="Line 48"/>
          <p:cNvSpPr>
            <a:spLocks noChangeShapeType="1"/>
          </p:cNvSpPr>
          <p:nvPr/>
        </p:nvSpPr>
        <p:spPr bwMode="auto">
          <a:xfrm flipV="1">
            <a:off x="4873625" y="3081339"/>
            <a:ext cx="0" cy="465137"/>
          </a:xfrm>
          <a:prstGeom prst="line">
            <a:avLst/>
          </a:prstGeom>
          <a:noFill/>
          <a:ln w="12699">
            <a:solidFill>
              <a:schemeClr val="tx1"/>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93" name="Line 49"/>
          <p:cNvSpPr>
            <a:spLocks noChangeShapeType="1"/>
          </p:cNvSpPr>
          <p:nvPr/>
        </p:nvSpPr>
        <p:spPr bwMode="auto">
          <a:xfrm>
            <a:off x="4875213" y="3078163"/>
            <a:ext cx="519112" cy="0"/>
          </a:xfrm>
          <a:prstGeom prst="line">
            <a:avLst/>
          </a:prstGeom>
          <a:noFill/>
          <a:ln w="12699">
            <a:solidFill>
              <a:schemeClr val="tx1"/>
            </a:solidFill>
            <a:prstDash val="dash"/>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94" name="Line 50"/>
          <p:cNvSpPr>
            <a:spLocks noChangeShapeType="1"/>
          </p:cNvSpPr>
          <p:nvPr/>
        </p:nvSpPr>
        <p:spPr bwMode="auto">
          <a:xfrm flipH="1">
            <a:off x="7040563" y="3073401"/>
            <a:ext cx="0" cy="473075"/>
          </a:xfrm>
          <a:prstGeom prst="line">
            <a:avLst/>
          </a:prstGeom>
          <a:noFill/>
          <a:ln w="12699">
            <a:solidFill>
              <a:schemeClr val="tx1"/>
            </a:solidFill>
            <a:prstDash val="dash"/>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95" name="Rectangle 51"/>
          <p:cNvSpPr>
            <a:spLocks noChangeArrowheads="1"/>
          </p:cNvSpPr>
          <p:nvPr/>
        </p:nvSpPr>
        <p:spPr bwMode="auto">
          <a:xfrm>
            <a:off x="3008314" y="4943475"/>
            <a:ext cx="1055687" cy="762000"/>
          </a:xfrm>
          <a:prstGeom prst="rect">
            <a:avLst/>
          </a:prstGeom>
          <a:solidFill>
            <a:schemeClr val="bg1"/>
          </a:solidFill>
          <a:ln w="12699">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endParaRPr lang="en-US" altLang="en-US"/>
          </a:p>
        </p:txBody>
      </p:sp>
      <p:sp>
        <p:nvSpPr>
          <p:cNvPr id="6196" name="Text Box 52"/>
          <p:cNvSpPr txBox="1">
            <a:spLocks noChangeArrowheads="1"/>
          </p:cNvSpPr>
          <p:nvPr/>
        </p:nvSpPr>
        <p:spPr bwMode="auto">
          <a:xfrm>
            <a:off x="3006725" y="5067300"/>
            <a:ext cx="1087438"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r>
              <a:rPr lang="en-US" altLang="en-US" sz="1300" b="1">
                <a:latin typeface="Arial" panose="020B0604020202020204" pitchFamily="34" charset="0"/>
              </a:rPr>
              <a:t>Application</a:t>
            </a:r>
          </a:p>
          <a:p>
            <a:r>
              <a:rPr lang="en-US" altLang="en-US" sz="1300" b="1">
                <a:latin typeface="Arial" panose="020B0604020202020204" pitchFamily="34" charset="0"/>
              </a:rPr>
              <a:t>Shield</a:t>
            </a:r>
          </a:p>
        </p:txBody>
      </p:sp>
      <p:sp>
        <p:nvSpPr>
          <p:cNvPr id="6197" name="Text Box 53"/>
          <p:cNvSpPr txBox="1">
            <a:spLocks noChangeArrowheads="1"/>
          </p:cNvSpPr>
          <p:nvPr/>
        </p:nvSpPr>
        <p:spPr bwMode="auto">
          <a:xfrm>
            <a:off x="1562100" y="3498851"/>
            <a:ext cx="928688"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r>
              <a:rPr lang="en-US" altLang="en-US" sz="1300" b="1">
                <a:solidFill>
                  <a:srgbClr val="00CC00"/>
                </a:solidFill>
                <a:latin typeface="Arial" panose="020B0604020202020204" pitchFamily="34" charset="0"/>
              </a:rPr>
              <a:t>FACILITY</a:t>
            </a:r>
          </a:p>
        </p:txBody>
      </p:sp>
      <p:sp>
        <p:nvSpPr>
          <p:cNvPr id="6198" name="Text Box 54"/>
          <p:cNvSpPr txBox="1">
            <a:spLocks noChangeArrowheads="1"/>
          </p:cNvSpPr>
          <p:nvPr/>
        </p:nvSpPr>
        <p:spPr bwMode="auto">
          <a:xfrm>
            <a:off x="3179764" y="3495676"/>
            <a:ext cx="725487"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r>
              <a:rPr lang="en-US" altLang="en-US" sz="1300" b="1">
                <a:solidFill>
                  <a:srgbClr val="00CC00"/>
                </a:solidFill>
                <a:latin typeface="Arial" panose="020B0604020202020204" pitchFamily="34" charset="0"/>
              </a:rPr>
              <a:t>STATE</a:t>
            </a:r>
          </a:p>
        </p:txBody>
      </p:sp>
      <p:sp>
        <p:nvSpPr>
          <p:cNvPr id="6199" name="Text Box 55"/>
          <p:cNvSpPr txBox="1">
            <a:spLocks noChangeArrowheads="1"/>
          </p:cNvSpPr>
          <p:nvPr/>
        </p:nvSpPr>
        <p:spPr bwMode="auto">
          <a:xfrm>
            <a:off x="4398964" y="3490913"/>
            <a:ext cx="725487" cy="29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r>
              <a:rPr lang="en-US" altLang="en-US" sz="1300" b="1">
                <a:solidFill>
                  <a:srgbClr val="00CC00"/>
                </a:solidFill>
                <a:latin typeface="Arial" panose="020B0604020202020204" pitchFamily="34" charset="0"/>
              </a:rPr>
              <a:t>STATE</a:t>
            </a:r>
          </a:p>
        </p:txBody>
      </p:sp>
      <p:sp>
        <p:nvSpPr>
          <p:cNvPr id="6200" name="Text Box 56"/>
          <p:cNvSpPr txBox="1">
            <a:spLocks noChangeArrowheads="1"/>
          </p:cNvSpPr>
          <p:nvPr/>
        </p:nvSpPr>
        <p:spPr bwMode="auto">
          <a:xfrm>
            <a:off x="6664325" y="3497263"/>
            <a:ext cx="725488" cy="29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r>
              <a:rPr lang="en-US" altLang="en-US" sz="1300" b="1">
                <a:solidFill>
                  <a:srgbClr val="00CC00"/>
                </a:solidFill>
                <a:latin typeface="Arial" panose="020B0604020202020204" pitchFamily="34" charset="0"/>
              </a:rPr>
              <a:t>STATE</a:t>
            </a:r>
          </a:p>
        </p:txBody>
      </p:sp>
      <p:sp>
        <p:nvSpPr>
          <p:cNvPr id="6201" name="Text Box 57"/>
          <p:cNvSpPr txBox="1">
            <a:spLocks noChangeArrowheads="1"/>
          </p:cNvSpPr>
          <p:nvPr/>
        </p:nvSpPr>
        <p:spPr bwMode="auto">
          <a:xfrm>
            <a:off x="5507039" y="2339976"/>
            <a:ext cx="522287"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r>
              <a:rPr lang="en-US" altLang="en-US" sz="1300" b="1">
                <a:solidFill>
                  <a:srgbClr val="00CC00"/>
                </a:solidFill>
                <a:latin typeface="Arial" panose="020B0604020202020204" pitchFamily="34" charset="0"/>
              </a:rPr>
              <a:t>EPA</a:t>
            </a:r>
          </a:p>
        </p:txBody>
      </p:sp>
      <p:sp>
        <p:nvSpPr>
          <p:cNvPr id="6202" name="Text Box 58"/>
          <p:cNvSpPr txBox="1">
            <a:spLocks noChangeArrowheads="1"/>
          </p:cNvSpPr>
          <p:nvPr/>
        </p:nvSpPr>
        <p:spPr bwMode="auto">
          <a:xfrm>
            <a:off x="7448550" y="1344613"/>
            <a:ext cx="522288" cy="29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r>
              <a:rPr lang="en-US" altLang="en-US" sz="1300" b="1">
                <a:solidFill>
                  <a:srgbClr val="00CC00"/>
                </a:solidFill>
                <a:latin typeface="Arial" panose="020B0604020202020204" pitchFamily="34" charset="0"/>
              </a:rPr>
              <a:t>EPA</a:t>
            </a:r>
          </a:p>
        </p:txBody>
      </p:sp>
      <p:sp>
        <p:nvSpPr>
          <p:cNvPr id="6203" name="Text Box 59"/>
          <p:cNvSpPr txBox="1">
            <a:spLocks noChangeArrowheads="1"/>
          </p:cNvSpPr>
          <p:nvPr/>
        </p:nvSpPr>
        <p:spPr bwMode="auto">
          <a:xfrm>
            <a:off x="8383589" y="1344613"/>
            <a:ext cx="936625" cy="29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r>
              <a:rPr lang="en-US" altLang="en-US" sz="1300" b="1">
                <a:solidFill>
                  <a:srgbClr val="00CC00"/>
                </a:solidFill>
                <a:latin typeface="Arial" panose="020B0604020202020204" pitchFamily="34" charset="0"/>
              </a:rPr>
              <a:t>CITIZENS</a:t>
            </a:r>
          </a:p>
        </p:txBody>
      </p:sp>
      <p:sp>
        <p:nvSpPr>
          <p:cNvPr id="6204" name="Text Box 60"/>
          <p:cNvSpPr txBox="1">
            <a:spLocks noChangeArrowheads="1"/>
          </p:cNvSpPr>
          <p:nvPr/>
        </p:nvSpPr>
        <p:spPr bwMode="auto">
          <a:xfrm>
            <a:off x="2565400" y="4240213"/>
            <a:ext cx="368300" cy="29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r>
              <a:rPr lang="en-US" altLang="en-US" sz="1300" b="1">
                <a:solidFill>
                  <a:schemeClr val="accent1"/>
                </a:solidFill>
                <a:latin typeface="Arial" panose="020B0604020202020204" pitchFamily="34" charset="0"/>
              </a:rPr>
              <a:t>60</a:t>
            </a:r>
          </a:p>
        </p:txBody>
      </p:sp>
      <p:sp>
        <p:nvSpPr>
          <p:cNvPr id="6205" name="Text Box 61"/>
          <p:cNvSpPr txBox="1">
            <a:spLocks noChangeArrowheads="1"/>
          </p:cNvSpPr>
          <p:nvPr/>
        </p:nvSpPr>
        <p:spPr bwMode="auto">
          <a:xfrm>
            <a:off x="5081588" y="4217988"/>
            <a:ext cx="368300" cy="29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r>
              <a:rPr lang="en-US" altLang="en-US" sz="1300" b="1">
                <a:solidFill>
                  <a:schemeClr val="accent1"/>
                </a:solidFill>
                <a:latin typeface="Arial" panose="020B0604020202020204" pitchFamily="34" charset="0"/>
              </a:rPr>
              <a:t>30</a:t>
            </a:r>
          </a:p>
        </p:txBody>
      </p:sp>
      <p:sp>
        <p:nvSpPr>
          <p:cNvPr id="6206" name="Text Box 62"/>
          <p:cNvSpPr txBox="1">
            <a:spLocks noChangeArrowheads="1"/>
          </p:cNvSpPr>
          <p:nvPr/>
        </p:nvSpPr>
        <p:spPr bwMode="auto">
          <a:xfrm>
            <a:off x="5387976" y="5734051"/>
            <a:ext cx="828675"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r>
              <a:rPr lang="en-US" altLang="en-US" sz="1300" b="1">
                <a:solidFill>
                  <a:srgbClr val="00CC00"/>
                </a:solidFill>
                <a:latin typeface="Arial" panose="020B0604020202020204" pitchFamily="34" charset="0"/>
              </a:rPr>
              <a:t>50 Miles</a:t>
            </a:r>
          </a:p>
        </p:txBody>
      </p:sp>
      <p:sp>
        <p:nvSpPr>
          <p:cNvPr id="6207" name="Text Box 63"/>
          <p:cNvSpPr txBox="1">
            <a:spLocks noChangeArrowheads="1"/>
          </p:cNvSpPr>
          <p:nvPr/>
        </p:nvSpPr>
        <p:spPr bwMode="auto">
          <a:xfrm>
            <a:off x="8855075" y="2541588"/>
            <a:ext cx="368300" cy="29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r>
              <a:rPr lang="en-US" altLang="en-US" sz="1300" b="1">
                <a:solidFill>
                  <a:schemeClr val="accent1"/>
                </a:solidFill>
                <a:latin typeface="Arial" panose="020B0604020202020204" pitchFamily="34" charset="0"/>
              </a:rPr>
              <a:t>60</a:t>
            </a:r>
          </a:p>
        </p:txBody>
      </p:sp>
      <p:sp>
        <p:nvSpPr>
          <p:cNvPr id="6208" name="Text Box 64"/>
          <p:cNvSpPr txBox="1">
            <a:spLocks noChangeArrowheads="1"/>
          </p:cNvSpPr>
          <p:nvPr/>
        </p:nvSpPr>
        <p:spPr bwMode="auto">
          <a:xfrm>
            <a:off x="8080375" y="1677988"/>
            <a:ext cx="368300" cy="29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r>
              <a:rPr lang="en-US" altLang="en-US" sz="1300" b="1">
                <a:solidFill>
                  <a:schemeClr val="accent1"/>
                </a:solidFill>
                <a:latin typeface="Arial" panose="020B0604020202020204" pitchFamily="34" charset="0"/>
              </a:rPr>
              <a:t>45</a:t>
            </a:r>
          </a:p>
        </p:txBody>
      </p:sp>
      <p:sp>
        <p:nvSpPr>
          <p:cNvPr id="6209" name="Text Box 65"/>
          <p:cNvSpPr txBox="1">
            <a:spLocks noChangeArrowheads="1"/>
          </p:cNvSpPr>
          <p:nvPr/>
        </p:nvSpPr>
        <p:spPr bwMode="auto">
          <a:xfrm>
            <a:off x="5945188" y="1693863"/>
            <a:ext cx="368300" cy="29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800">
                <a:solidFill>
                  <a:schemeClr val="tx1"/>
                </a:solidFill>
                <a:latin typeface="Helvetica" panose="020B0604020202020204" pitchFamily="34" charset="0"/>
              </a:defRPr>
            </a:lvl1pPr>
            <a:lvl2pPr marL="742950" indent="-285750" algn="ctr">
              <a:defRPr sz="800">
                <a:solidFill>
                  <a:schemeClr val="tx1"/>
                </a:solidFill>
                <a:latin typeface="Helvetica" panose="020B0604020202020204" pitchFamily="34" charset="0"/>
              </a:defRPr>
            </a:lvl2pPr>
            <a:lvl3pPr marL="1143000" indent="-228600" algn="ctr">
              <a:defRPr sz="800">
                <a:solidFill>
                  <a:schemeClr val="tx1"/>
                </a:solidFill>
                <a:latin typeface="Helvetica" panose="020B0604020202020204" pitchFamily="34" charset="0"/>
              </a:defRPr>
            </a:lvl3pPr>
            <a:lvl4pPr marL="1600200" indent="-228600" algn="ctr">
              <a:defRPr sz="800">
                <a:solidFill>
                  <a:schemeClr val="tx1"/>
                </a:solidFill>
                <a:latin typeface="Helvetica" panose="020B0604020202020204" pitchFamily="34" charset="0"/>
              </a:defRPr>
            </a:lvl4pPr>
            <a:lvl5pPr marL="2057400" indent="-228600" algn="ctr">
              <a:defRPr sz="800">
                <a:solidFill>
                  <a:schemeClr val="tx1"/>
                </a:solidFill>
                <a:latin typeface="Helvetica" panose="020B0604020202020204" pitchFamily="34" charset="0"/>
              </a:defRPr>
            </a:lvl5pPr>
            <a:lvl6pPr marL="2514600" indent="-228600" algn="ctr" eaLnBrk="0" fontAlgn="base" hangingPunct="0">
              <a:spcBef>
                <a:spcPct val="0"/>
              </a:spcBef>
              <a:spcAft>
                <a:spcPct val="0"/>
              </a:spcAft>
              <a:defRPr sz="800">
                <a:solidFill>
                  <a:schemeClr val="tx1"/>
                </a:solidFill>
                <a:latin typeface="Helvetica" panose="020B0604020202020204" pitchFamily="34" charset="0"/>
              </a:defRPr>
            </a:lvl6pPr>
            <a:lvl7pPr marL="2971800" indent="-228600" algn="ctr" eaLnBrk="0" fontAlgn="base" hangingPunct="0">
              <a:spcBef>
                <a:spcPct val="0"/>
              </a:spcBef>
              <a:spcAft>
                <a:spcPct val="0"/>
              </a:spcAft>
              <a:defRPr sz="800">
                <a:solidFill>
                  <a:schemeClr val="tx1"/>
                </a:solidFill>
                <a:latin typeface="Helvetica" panose="020B0604020202020204" pitchFamily="34" charset="0"/>
              </a:defRPr>
            </a:lvl7pPr>
            <a:lvl8pPr marL="3429000" indent="-228600" algn="ctr" eaLnBrk="0" fontAlgn="base" hangingPunct="0">
              <a:spcBef>
                <a:spcPct val="0"/>
              </a:spcBef>
              <a:spcAft>
                <a:spcPct val="0"/>
              </a:spcAft>
              <a:defRPr sz="800">
                <a:solidFill>
                  <a:schemeClr val="tx1"/>
                </a:solidFill>
                <a:latin typeface="Helvetica" panose="020B0604020202020204" pitchFamily="34" charset="0"/>
              </a:defRPr>
            </a:lvl8pPr>
            <a:lvl9pPr marL="3886200" indent="-228600" algn="ctr" eaLnBrk="0" fontAlgn="base" hangingPunct="0">
              <a:spcBef>
                <a:spcPct val="0"/>
              </a:spcBef>
              <a:spcAft>
                <a:spcPct val="0"/>
              </a:spcAft>
              <a:defRPr sz="800">
                <a:solidFill>
                  <a:schemeClr val="tx1"/>
                </a:solidFill>
                <a:latin typeface="Helvetica" panose="020B0604020202020204" pitchFamily="34" charset="0"/>
              </a:defRPr>
            </a:lvl9pPr>
          </a:lstStyle>
          <a:p>
            <a:r>
              <a:rPr lang="en-US" altLang="en-US" sz="1300" b="1">
                <a:solidFill>
                  <a:schemeClr val="accent1"/>
                </a:solidFill>
                <a:latin typeface="Arial" panose="020B0604020202020204" pitchFamily="34" charset="0"/>
              </a:rPr>
              <a:t>90</a:t>
            </a:r>
          </a:p>
        </p:txBody>
      </p:sp>
      <p:sp>
        <p:nvSpPr>
          <p:cNvPr id="6210" name="Line 66"/>
          <p:cNvSpPr>
            <a:spLocks noChangeShapeType="1"/>
          </p:cNvSpPr>
          <p:nvPr/>
        </p:nvSpPr>
        <p:spPr bwMode="auto">
          <a:xfrm>
            <a:off x="1524000" y="6218238"/>
            <a:ext cx="9144000" cy="0"/>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2884989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96D35B4-D7AE-4D85-A57B-B2B020E7A9A7}" type="slidenum">
              <a:rPr lang="en-US" smtClean="0"/>
              <a:pPr>
                <a:defRPr/>
              </a:pPr>
              <a:t>13</a:t>
            </a:fld>
            <a:endParaRPr lang="en-US" dirty="0"/>
          </a:p>
        </p:txBody>
      </p:sp>
      <p:sp>
        <p:nvSpPr>
          <p:cNvPr id="3" name="Content Placeholder 2"/>
          <p:cNvSpPr>
            <a:spLocks noGrp="1"/>
          </p:cNvSpPr>
          <p:nvPr>
            <p:ph idx="1"/>
          </p:nvPr>
        </p:nvSpPr>
        <p:spPr/>
        <p:txBody>
          <a:bodyPr/>
          <a:lstStyle/>
          <a:p>
            <a:r>
              <a:rPr lang="en-US" sz="3200" b="1" dirty="0" smtClean="0"/>
              <a:t>Environmentalists or NIMBY advocates have multiple opportunities in the permit process to delay or obfuscate. This leads to countless delay, more studies needing to be done to prove a negative, and greater expense.</a:t>
            </a:r>
          </a:p>
          <a:p>
            <a:r>
              <a:rPr lang="en-US" sz="3200" b="1" dirty="0" smtClean="0"/>
              <a:t>The objective is to reduce these opportunities and speed the issuance of the permit.</a:t>
            </a:r>
            <a:endParaRPr lang="en-US" sz="3200" b="1" dirty="0"/>
          </a:p>
        </p:txBody>
      </p:sp>
      <p:sp>
        <p:nvSpPr>
          <p:cNvPr id="4" name="Title 3"/>
          <p:cNvSpPr>
            <a:spLocks noGrp="1"/>
          </p:cNvSpPr>
          <p:nvPr>
            <p:ph type="title"/>
          </p:nvPr>
        </p:nvSpPr>
        <p:spPr/>
        <p:txBody>
          <a:bodyPr/>
          <a:lstStyle/>
          <a:p>
            <a:r>
              <a:rPr lang="en-US" dirty="0" smtClean="0"/>
              <a:t>Multiple Permit Delay Options</a:t>
            </a:r>
            <a:endParaRPr lang="en-US" dirty="0"/>
          </a:p>
        </p:txBody>
      </p:sp>
    </p:spTree>
    <p:extLst>
      <p:ext uri="{BB962C8B-B14F-4D97-AF65-F5344CB8AC3E}">
        <p14:creationId xmlns:p14="http://schemas.microsoft.com/office/powerpoint/2010/main" val="542447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96D35B4-D7AE-4D85-A57B-B2B020E7A9A7}" type="slidenum">
              <a:rPr lang="en-US" smtClean="0"/>
              <a:pPr>
                <a:defRPr/>
              </a:pPr>
              <a:t>14</a:t>
            </a:fld>
            <a:endParaRPr lang="en-US" dirty="0"/>
          </a:p>
        </p:txBody>
      </p:sp>
      <p:sp>
        <p:nvSpPr>
          <p:cNvPr id="3" name="Content Placeholder 2"/>
          <p:cNvSpPr>
            <a:spLocks noGrp="1"/>
          </p:cNvSpPr>
          <p:nvPr>
            <p:ph idx="1"/>
          </p:nvPr>
        </p:nvSpPr>
        <p:spPr/>
        <p:txBody>
          <a:bodyPr/>
          <a:lstStyle/>
          <a:p>
            <a:r>
              <a:rPr lang="en-US" sz="3200" b="1" dirty="0" smtClean="0"/>
              <a:t>EPA policy is to insist that no site activities begin until the final permit is issued.</a:t>
            </a:r>
          </a:p>
          <a:p>
            <a:r>
              <a:rPr lang="en-US" sz="3200" b="1" dirty="0" smtClean="0"/>
              <a:t>Some jurisdictions allow site clearing, grading and underground work to be done once the draft permit is issued. Famous 9</a:t>
            </a:r>
            <a:r>
              <a:rPr lang="en-US" sz="3200" b="1" baseline="30000" dirty="0" smtClean="0"/>
              <a:t>th</a:t>
            </a:r>
            <a:r>
              <a:rPr lang="en-US" sz="3200" b="1" dirty="0" smtClean="0"/>
              <a:t> Circuit case.</a:t>
            </a:r>
          </a:p>
          <a:p>
            <a:r>
              <a:rPr lang="en-US" sz="3200" b="1" dirty="0" smtClean="0"/>
              <a:t>Industry wants a broader policy on “commence construction”.</a:t>
            </a:r>
            <a:endParaRPr lang="en-US" sz="3200" b="1" dirty="0"/>
          </a:p>
        </p:txBody>
      </p:sp>
      <p:sp>
        <p:nvSpPr>
          <p:cNvPr id="4" name="Title 3"/>
          <p:cNvSpPr>
            <a:spLocks noGrp="1"/>
          </p:cNvSpPr>
          <p:nvPr>
            <p:ph type="title"/>
          </p:nvPr>
        </p:nvSpPr>
        <p:spPr/>
        <p:txBody>
          <a:bodyPr/>
          <a:lstStyle/>
          <a:p>
            <a:r>
              <a:rPr lang="en-US" dirty="0" smtClean="0"/>
              <a:t>Commence Construction</a:t>
            </a:r>
            <a:endParaRPr lang="en-US" dirty="0"/>
          </a:p>
        </p:txBody>
      </p:sp>
    </p:spTree>
    <p:extLst>
      <p:ext uri="{BB962C8B-B14F-4D97-AF65-F5344CB8AC3E}">
        <p14:creationId xmlns:p14="http://schemas.microsoft.com/office/powerpoint/2010/main" val="9017348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96D35B4-D7AE-4D85-A57B-B2B020E7A9A7}" type="slidenum">
              <a:rPr lang="en-US" smtClean="0"/>
              <a:pPr>
                <a:defRPr/>
              </a:pPr>
              <a:t>15</a:t>
            </a:fld>
            <a:endParaRPr lang="en-US" dirty="0"/>
          </a:p>
        </p:txBody>
      </p:sp>
      <p:sp>
        <p:nvSpPr>
          <p:cNvPr id="3" name="Content Placeholder 2"/>
          <p:cNvSpPr>
            <a:spLocks noGrp="1"/>
          </p:cNvSpPr>
          <p:nvPr>
            <p:ph idx="1"/>
          </p:nvPr>
        </p:nvSpPr>
        <p:spPr/>
        <p:txBody>
          <a:bodyPr/>
          <a:lstStyle/>
          <a:p>
            <a:r>
              <a:rPr lang="en-US" sz="3200" b="1" dirty="0" smtClean="0"/>
              <a:t>Once an application is deemed “complete”, industry would like the clock to stop on newly issued requirements to be applied to the facility.</a:t>
            </a:r>
          </a:p>
          <a:p>
            <a:r>
              <a:rPr lang="en-US" sz="3200" b="1" dirty="0" smtClean="0"/>
              <a:t>New NAAQS, new NSPS, new MACT and new SIP requirements have often been used in the past by environmentalists to reopen ongoing permitting processes.</a:t>
            </a:r>
          </a:p>
          <a:p>
            <a:r>
              <a:rPr lang="en-US" sz="3200" b="1" dirty="0" smtClean="0"/>
              <a:t>These new requirements can be handled under Title V.</a:t>
            </a:r>
            <a:endParaRPr lang="en-US" sz="3200" b="1" dirty="0"/>
          </a:p>
        </p:txBody>
      </p:sp>
      <p:sp>
        <p:nvSpPr>
          <p:cNvPr id="4" name="Title 3"/>
          <p:cNvSpPr>
            <a:spLocks noGrp="1"/>
          </p:cNvSpPr>
          <p:nvPr>
            <p:ph type="title"/>
          </p:nvPr>
        </p:nvSpPr>
        <p:spPr/>
        <p:txBody>
          <a:bodyPr/>
          <a:lstStyle/>
          <a:p>
            <a:r>
              <a:rPr lang="en-US" dirty="0" smtClean="0"/>
              <a:t>Application Cut-off Requirements</a:t>
            </a:r>
            <a:endParaRPr lang="en-US" dirty="0"/>
          </a:p>
        </p:txBody>
      </p:sp>
    </p:spTree>
    <p:extLst>
      <p:ext uri="{BB962C8B-B14F-4D97-AF65-F5344CB8AC3E}">
        <p14:creationId xmlns:p14="http://schemas.microsoft.com/office/powerpoint/2010/main" val="9761636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96D35B4-D7AE-4D85-A57B-B2B020E7A9A7}" type="slidenum">
              <a:rPr lang="en-US" smtClean="0"/>
              <a:pPr>
                <a:defRPr/>
              </a:pPr>
              <a:t>16</a:t>
            </a:fld>
            <a:endParaRPr lang="en-US" dirty="0"/>
          </a:p>
        </p:txBody>
      </p:sp>
      <p:sp>
        <p:nvSpPr>
          <p:cNvPr id="3" name="Content Placeholder 2"/>
          <p:cNvSpPr>
            <a:spLocks noGrp="1"/>
          </p:cNvSpPr>
          <p:nvPr>
            <p:ph idx="1"/>
          </p:nvPr>
        </p:nvSpPr>
        <p:spPr/>
        <p:txBody>
          <a:bodyPr/>
          <a:lstStyle/>
          <a:p>
            <a:r>
              <a:rPr lang="en-US" sz="3200" b="1" dirty="0" smtClean="0"/>
              <a:t>An industry pet peeve is the R/B/L Clearinghouse where prior permitting decisions are supposed to be recorded. </a:t>
            </a:r>
          </a:p>
          <a:p>
            <a:r>
              <a:rPr lang="en-US" sz="3200" b="1" dirty="0" smtClean="0"/>
              <a:t>More pressure or more money is needed for the States to record (accurately) the decisions made during permitting.</a:t>
            </a:r>
          </a:p>
          <a:p>
            <a:r>
              <a:rPr lang="en-US" sz="3200" b="1" dirty="0" smtClean="0"/>
              <a:t>Even more important, but never previously tackled by EPA or the States are instances when BACT, RACT or LEAR was applied during the permit process but never worked once the facility was built.</a:t>
            </a:r>
            <a:endParaRPr lang="en-US" sz="3200" b="1" dirty="0"/>
          </a:p>
        </p:txBody>
      </p:sp>
      <p:sp>
        <p:nvSpPr>
          <p:cNvPr id="4" name="Title 3"/>
          <p:cNvSpPr>
            <a:spLocks noGrp="1"/>
          </p:cNvSpPr>
          <p:nvPr>
            <p:ph type="title"/>
          </p:nvPr>
        </p:nvSpPr>
        <p:spPr/>
        <p:txBody>
          <a:bodyPr/>
          <a:lstStyle/>
          <a:p>
            <a:r>
              <a:rPr lang="en-US" dirty="0" smtClean="0"/>
              <a:t>BACT/RACT/LEAR Clearinghouse</a:t>
            </a:r>
            <a:endParaRPr lang="en-US" dirty="0"/>
          </a:p>
        </p:txBody>
      </p:sp>
    </p:spTree>
    <p:extLst>
      <p:ext uri="{BB962C8B-B14F-4D97-AF65-F5344CB8AC3E}">
        <p14:creationId xmlns:p14="http://schemas.microsoft.com/office/powerpoint/2010/main" val="28713290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96D35B4-D7AE-4D85-A57B-B2B020E7A9A7}" type="slidenum">
              <a:rPr lang="en-US" smtClean="0"/>
              <a:pPr>
                <a:defRPr/>
              </a:pPr>
              <a:t>17</a:t>
            </a:fld>
            <a:endParaRPr lang="en-US" dirty="0"/>
          </a:p>
        </p:txBody>
      </p:sp>
      <p:sp>
        <p:nvSpPr>
          <p:cNvPr id="4" name="Title 3"/>
          <p:cNvSpPr>
            <a:spLocks noGrp="1"/>
          </p:cNvSpPr>
          <p:nvPr>
            <p:ph type="title"/>
          </p:nvPr>
        </p:nvSpPr>
        <p:spPr/>
        <p:txBody>
          <a:bodyPr/>
          <a:lstStyle/>
          <a:p>
            <a:r>
              <a:rPr lang="en-US" dirty="0" smtClean="0"/>
              <a:t>Affordable Clean Energy Plan</a:t>
            </a:r>
            <a:endParaRPr lang="en-US" dirty="0"/>
          </a:p>
        </p:txBody>
      </p:sp>
      <p:sp>
        <p:nvSpPr>
          <p:cNvPr id="6" name="Content Placeholder 5"/>
          <p:cNvSpPr>
            <a:spLocks noGrp="1"/>
          </p:cNvSpPr>
          <p:nvPr>
            <p:ph idx="1"/>
          </p:nvPr>
        </p:nvSpPr>
        <p:spPr>
          <a:xfrm>
            <a:off x="507497" y="1612772"/>
            <a:ext cx="10609682" cy="4525963"/>
          </a:xfrm>
        </p:spPr>
        <p:txBody>
          <a:bodyPr/>
          <a:lstStyle/>
          <a:p>
            <a:r>
              <a:rPr lang="en-US" sz="2800" b="1" dirty="0" smtClean="0"/>
              <a:t>Proposed August 21, 2018</a:t>
            </a:r>
          </a:p>
          <a:p>
            <a:r>
              <a:rPr lang="en-US" sz="2800" b="1" dirty="0" smtClean="0"/>
              <a:t>Replaces Clean Power Plan</a:t>
            </a:r>
            <a:r>
              <a:rPr lang="en-US" dirty="0" smtClean="0"/>
              <a:t>	</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6380" y="1900988"/>
            <a:ext cx="6100010" cy="4237747"/>
          </a:xfrm>
          <a:prstGeom prst="rect">
            <a:avLst/>
          </a:prstGeom>
        </p:spPr>
      </p:pic>
    </p:spTree>
    <p:extLst>
      <p:ext uri="{BB962C8B-B14F-4D97-AF65-F5344CB8AC3E}">
        <p14:creationId xmlns:p14="http://schemas.microsoft.com/office/powerpoint/2010/main" val="13229315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96D35B4-D7AE-4D85-A57B-B2B020E7A9A7}" type="slidenum">
              <a:rPr lang="en-US" smtClean="0"/>
              <a:pPr>
                <a:defRPr/>
              </a:pPr>
              <a:t>18</a:t>
            </a:fld>
            <a:endParaRPr lang="en-US" dirty="0"/>
          </a:p>
        </p:txBody>
      </p:sp>
      <p:sp>
        <p:nvSpPr>
          <p:cNvPr id="3" name="Content Placeholder 2"/>
          <p:cNvSpPr>
            <a:spLocks noGrp="1"/>
          </p:cNvSpPr>
          <p:nvPr>
            <p:ph idx="1"/>
          </p:nvPr>
        </p:nvSpPr>
        <p:spPr/>
        <p:txBody>
          <a:bodyPr/>
          <a:lstStyle/>
          <a:p>
            <a:r>
              <a:rPr lang="en-US" b="1" dirty="0" smtClean="0"/>
              <a:t>In order to ensure that the energy efficiency plans can be carried out in a timely manner, the proposed rule would nearer exempt the plans from NSR/PSD.</a:t>
            </a:r>
          </a:p>
          <a:p>
            <a:r>
              <a:rPr lang="en-US" b="1" dirty="0" smtClean="0"/>
              <a:t>The exemption mechanism is to account for changes which trigger NSR only if maximum </a:t>
            </a:r>
            <a:r>
              <a:rPr lang="en-US" b="1" dirty="0" smtClean="0">
                <a:solidFill>
                  <a:srgbClr val="FF0000"/>
                </a:solidFill>
              </a:rPr>
              <a:t>hourly</a:t>
            </a:r>
            <a:r>
              <a:rPr lang="en-US" b="1" dirty="0" smtClean="0"/>
              <a:t> emissions exceed past actual maximum emissions. As opposed to using annual emissions to determine applicability.</a:t>
            </a:r>
          </a:p>
          <a:p>
            <a:r>
              <a:rPr lang="en-US" b="1" dirty="0" smtClean="0"/>
              <a:t>Four step NSR applicability process.</a:t>
            </a:r>
          </a:p>
          <a:p>
            <a:r>
              <a:rPr lang="en-US" b="1" dirty="0" smtClean="0"/>
              <a:t>Energy efficiency improvements have often been the conflict between EPA and the utilities in the past. </a:t>
            </a:r>
          </a:p>
          <a:p>
            <a:r>
              <a:rPr lang="en-US" b="1" dirty="0" smtClean="0"/>
              <a:t>Energy efficiency projects could lower the cost of coal fired power to make them used more in electricity dispatch and thus increase emissions on an annual basis.</a:t>
            </a:r>
            <a:endParaRPr lang="en-US" b="1" dirty="0"/>
          </a:p>
        </p:txBody>
      </p:sp>
      <p:sp>
        <p:nvSpPr>
          <p:cNvPr id="4" name="Title 3"/>
          <p:cNvSpPr>
            <a:spLocks noGrp="1"/>
          </p:cNvSpPr>
          <p:nvPr>
            <p:ph type="title"/>
          </p:nvPr>
        </p:nvSpPr>
        <p:spPr/>
        <p:txBody>
          <a:bodyPr/>
          <a:lstStyle/>
          <a:p>
            <a:r>
              <a:rPr lang="en-US" dirty="0" smtClean="0"/>
              <a:t>New Source Review</a:t>
            </a:r>
            <a:endParaRPr lang="en-US" dirty="0"/>
          </a:p>
        </p:txBody>
      </p:sp>
    </p:spTree>
    <p:extLst>
      <p:ext uri="{BB962C8B-B14F-4D97-AF65-F5344CB8AC3E}">
        <p14:creationId xmlns:p14="http://schemas.microsoft.com/office/powerpoint/2010/main" val="18898397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96D35B4-D7AE-4D85-A57B-B2B020E7A9A7}" type="slidenum">
              <a:rPr lang="en-US" smtClean="0"/>
              <a:pPr>
                <a:defRPr/>
              </a:pPr>
              <a:t>19</a:t>
            </a:fld>
            <a:endParaRPr lang="en-US" dirty="0"/>
          </a:p>
        </p:txBody>
      </p:sp>
      <p:sp>
        <p:nvSpPr>
          <p:cNvPr id="3" name="Content Placeholder 2"/>
          <p:cNvSpPr>
            <a:spLocks noGrp="1"/>
          </p:cNvSpPr>
          <p:nvPr>
            <p:ph idx="1"/>
          </p:nvPr>
        </p:nvSpPr>
        <p:spPr/>
        <p:txBody>
          <a:bodyPr/>
          <a:lstStyle/>
          <a:p>
            <a:r>
              <a:rPr lang="en-US" sz="2800" b="1" dirty="0" smtClean="0"/>
              <a:t>If </a:t>
            </a:r>
            <a:r>
              <a:rPr lang="en-US" sz="2800" b="1" dirty="0"/>
              <a:t>you want to read more you can go to the </a:t>
            </a:r>
            <a:r>
              <a:rPr lang="en-US" sz="2800" b="1" dirty="0" smtClean="0"/>
              <a:t>Regulations </a:t>
            </a:r>
            <a:r>
              <a:rPr lang="en-US" sz="2800" b="1" dirty="0"/>
              <a:t>website and read the comments on the proposal, some scathing,  (</a:t>
            </a:r>
            <a:r>
              <a:rPr lang="en-US" sz="2800" b="1" dirty="0" smtClean="0">
                <a:hlinkClick r:id="rId2"/>
              </a:rPr>
              <a:t>www.regulations.gov</a:t>
            </a:r>
            <a:r>
              <a:rPr lang="en-US" sz="2800" b="1" dirty="0" smtClean="0"/>
              <a:t>   Docket </a:t>
            </a:r>
            <a:r>
              <a:rPr lang="en-US" sz="2800" b="1" smtClean="0"/>
              <a:t>EPA-HQ-OAR-2017-0355)</a:t>
            </a:r>
            <a:endParaRPr lang="en-US" dirty="0"/>
          </a:p>
        </p:txBody>
      </p:sp>
      <p:sp>
        <p:nvSpPr>
          <p:cNvPr id="4" name="Title 3"/>
          <p:cNvSpPr>
            <a:spLocks noGrp="1"/>
          </p:cNvSpPr>
          <p:nvPr>
            <p:ph type="title"/>
          </p:nvPr>
        </p:nvSpPr>
        <p:spPr/>
        <p:txBody>
          <a:bodyPr/>
          <a:lstStyle/>
          <a:p>
            <a:r>
              <a:rPr lang="en-US" dirty="0" smtClean="0"/>
              <a:t>Read More</a:t>
            </a:r>
            <a:endParaRPr lang="en-US" dirty="0"/>
          </a:p>
        </p:txBody>
      </p:sp>
    </p:spTree>
    <p:extLst>
      <p:ext uri="{BB962C8B-B14F-4D97-AF65-F5344CB8AC3E}">
        <p14:creationId xmlns:p14="http://schemas.microsoft.com/office/powerpoint/2010/main" val="5886030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19499" y="3151188"/>
            <a:ext cx="8035925" cy="1569660"/>
          </a:xfrm>
          <a:prstGeom prst="rect">
            <a:avLst/>
          </a:prstGeom>
          <a:noFill/>
        </p:spPr>
        <p:txBody>
          <a:bodyPr wrap="square">
            <a:spAutoFit/>
          </a:bodyPr>
          <a:lstStyle/>
          <a:p>
            <a:pPr fontAlgn="auto">
              <a:spcBef>
                <a:spcPts val="0"/>
              </a:spcBef>
              <a:spcAft>
                <a:spcPts val="0"/>
              </a:spcAft>
              <a:defRPr/>
            </a:pPr>
            <a:r>
              <a:rPr lang="en-US" sz="2400" b="1" dirty="0" smtClean="0">
                <a:solidFill>
                  <a:schemeClr val="tx1">
                    <a:lumMod val="90000"/>
                    <a:lumOff val="10000"/>
                  </a:schemeClr>
                </a:solidFill>
                <a:latin typeface="+mn-lt"/>
                <a:cs typeface="+mn-cs"/>
              </a:rPr>
              <a:t>Gale F Hoffnagle, CCM, QEP</a:t>
            </a:r>
          </a:p>
          <a:p>
            <a:pPr fontAlgn="auto">
              <a:spcBef>
                <a:spcPts val="0"/>
              </a:spcBef>
              <a:spcAft>
                <a:spcPts val="0"/>
              </a:spcAft>
              <a:defRPr/>
            </a:pPr>
            <a:r>
              <a:rPr lang="en-US" sz="2400" b="1" dirty="0" smtClean="0">
                <a:solidFill>
                  <a:schemeClr val="tx1">
                    <a:lumMod val="75000"/>
                    <a:lumOff val="25000"/>
                  </a:schemeClr>
                </a:solidFill>
                <a:latin typeface="+mn-lt"/>
                <a:cs typeface="+mn-cs"/>
              </a:rPr>
              <a:t>P</a:t>
            </a:r>
            <a:r>
              <a:rPr lang="en-US" sz="2400" b="1" dirty="0">
                <a:solidFill>
                  <a:schemeClr val="tx1">
                    <a:lumMod val="75000"/>
                    <a:lumOff val="25000"/>
                  </a:schemeClr>
                </a:solidFill>
                <a:latin typeface="+mn-lt"/>
                <a:cs typeface="+mn-cs"/>
              </a:rPr>
              <a:t>: </a:t>
            </a:r>
            <a:r>
              <a:rPr lang="en-US" sz="2400" b="1" dirty="0" smtClean="0">
                <a:solidFill>
                  <a:schemeClr val="tx1">
                    <a:lumMod val="75000"/>
                    <a:lumOff val="25000"/>
                  </a:schemeClr>
                </a:solidFill>
                <a:latin typeface="+mn-lt"/>
                <a:cs typeface="+mn-cs"/>
              </a:rPr>
              <a:t>860-298-6247</a:t>
            </a:r>
            <a:r>
              <a:rPr lang="en-US" sz="2400" dirty="0" smtClean="0">
                <a:solidFill>
                  <a:schemeClr val="tx1">
                    <a:lumMod val="75000"/>
                    <a:lumOff val="25000"/>
                  </a:schemeClr>
                </a:solidFill>
                <a:latin typeface="+mn-lt"/>
                <a:cs typeface="+mn-cs"/>
              </a:rPr>
              <a:t>  </a:t>
            </a:r>
            <a:r>
              <a:rPr lang="en-US" sz="2400" dirty="0">
                <a:solidFill>
                  <a:schemeClr val="tx1">
                    <a:lumMod val="75000"/>
                    <a:lumOff val="25000"/>
                  </a:schemeClr>
                </a:solidFill>
                <a:latin typeface="+mn-lt"/>
                <a:cs typeface="+mn-cs"/>
              </a:rPr>
              <a:t>| </a:t>
            </a:r>
            <a:r>
              <a:rPr lang="en-US" sz="2400" b="1" dirty="0">
                <a:solidFill>
                  <a:schemeClr val="tx1">
                    <a:lumMod val="75000"/>
                    <a:lumOff val="25000"/>
                  </a:schemeClr>
                </a:solidFill>
                <a:latin typeface="+mn-lt"/>
                <a:cs typeface="+mn-cs"/>
              </a:rPr>
              <a:t>E: </a:t>
            </a:r>
            <a:r>
              <a:rPr lang="en-US" sz="2400" b="1" dirty="0" smtClean="0">
                <a:solidFill>
                  <a:schemeClr val="tx1">
                    <a:lumMod val="75000"/>
                    <a:lumOff val="25000"/>
                  </a:schemeClr>
                </a:solidFill>
                <a:latin typeface="+mn-lt"/>
                <a:cs typeface="+mn-cs"/>
              </a:rPr>
              <a:t>ghoffnagle@trcsolutions.com</a:t>
            </a:r>
            <a:endParaRPr lang="en-US" sz="2400" u="sng" dirty="0" smtClean="0">
              <a:solidFill>
                <a:srgbClr val="0070C0"/>
              </a:solidFill>
              <a:latin typeface="+mn-lt"/>
              <a:cs typeface="+mn-cs"/>
            </a:endParaRPr>
          </a:p>
          <a:p>
            <a:pPr fontAlgn="auto">
              <a:spcBef>
                <a:spcPts val="0"/>
              </a:spcBef>
              <a:spcAft>
                <a:spcPts val="0"/>
              </a:spcAft>
              <a:defRPr/>
            </a:pPr>
            <a:r>
              <a:rPr lang="en-US" sz="2400" u="sng" dirty="0" smtClean="0">
                <a:solidFill>
                  <a:srgbClr val="0070C0"/>
                </a:solidFill>
                <a:latin typeface="+mn-lt"/>
                <a:cs typeface="+mn-cs"/>
              </a:rPr>
              <a:t>www.trcsolutions.com</a:t>
            </a:r>
            <a:endParaRPr lang="en-US" sz="2400" u="sng" dirty="0">
              <a:solidFill>
                <a:srgbClr val="0070C0"/>
              </a:solidFill>
              <a:latin typeface="+mn-lt"/>
              <a:cs typeface="+mn-cs"/>
            </a:endParaRPr>
          </a:p>
          <a:p>
            <a:pPr fontAlgn="auto">
              <a:spcBef>
                <a:spcPts val="0"/>
              </a:spcBef>
              <a:spcAft>
                <a:spcPts val="0"/>
              </a:spcAft>
              <a:defRPr/>
            </a:pPr>
            <a:endParaRPr lang="en-US" sz="2400" dirty="0">
              <a:solidFill>
                <a:schemeClr val="tx1">
                  <a:lumMod val="90000"/>
                  <a:lumOff val="10000"/>
                </a:schemeClr>
              </a:solidFill>
              <a:latin typeface="+mn-lt"/>
              <a:cs typeface="+mn-cs"/>
            </a:endParaRPr>
          </a:p>
        </p:txBody>
      </p:sp>
    </p:spTree>
    <p:extLst>
      <p:ext uri="{BB962C8B-B14F-4D97-AF65-F5344CB8AC3E}">
        <p14:creationId xmlns:p14="http://schemas.microsoft.com/office/powerpoint/2010/main" val="16422902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TRC CorporateTemplate (Internal Us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Office Theme 1">
        <a:dk1>
          <a:srgbClr val="000000"/>
        </a:dk1>
        <a:lt1>
          <a:srgbClr val="00FFFF"/>
        </a:lt1>
        <a:dk2>
          <a:srgbClr val="1F497D"/>
        </a:dk2>
        <a:lt2>
          <a:srgbClr val="EEECE1"/>
        </a:lt2>
        <a:accent1>
          <a:srgbClr val="4F81BD"/>
        </a:accent1>
        <a:accent2>
          <a:srgbClr val="C0504D"/>
        </a:accent2>
        <a:accent3>
          <a:srgbClr val="AA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2609DA66201C9A44AA6F9561F4E4412E" ma:contentTypeVersion="9" ma:contentTypeDescription="Create a new document." ma:contentTypeScope="" ma:versionID="3efbe40e341cf71dbd8cb2ee289bc19d">
  <xsd:schema xmlns:xsd="http://www.w3.org/2001/XMLSchema" xmlns:xs="http://www.w3.org/2001/XMLSchema" xmlns:p="http://schemas.microsoft.com/office/2006/metadata/properties" xmlns:ns1="http://schemas.microsoft.com/sharepoint/v3" xmlns:ns2="f0ef7cf0-09e4-4214-bde5-4f47839fa326" xmlns:ns3="http://schemas.microsoft.com/sharepoint/v4" targetNamespace="http://schemas.microsoft.com/office/2006/metadata/properties" ma:root="true" ma:fieldsID="d0fc608d8b66b7432d10a7c6890d9d9f" ns1:_="" ns2:_="" ns3:_="">
    <xsd:import namespace="http://schemas.microsoft.com/sharepoint/v3"/>
    <xsd:import namespace="f0ef7cf0-09e4-4214-bde5-4f47839fa326"/>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1:PublishingStartDate" minOccurs="0"/>
                <xsd:element ref="ns1:PublishingExpirationDate"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1" nillable="true" ma:displayName="Scheduling Start Date" ma:internalName="PublishingStartDate">
      <xsd:simpleType>
        <xsd:restriction base="dms:Unknown"/>
      </xsd:simpleType>
    </xsd:element>
    <xsd:element name="PublishingExpirationDate" ma:index="12" nillable="true" ma:displayName="Scheduling End Dat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0ef7cf0-09e4-4214-bde5-4f47839fa32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3"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PublishingExpirationDate xmlns="http://schemas.microsoft.com/sharepoint/v3" xsi:nil="true"/>
    <PublishingStartDate xmlns="http://schemas.microsoft.com/sharepoint/v3" xsi:nil="true"/>
    <_dlc_DocId xmlns="f0ef7cf0-09e4-4214-bde5-4f47839fa326">YNXMSS56DUWF-63-4084</_dlc_DocId>
    <_dlc_DocIdUrl xmlns="f0ef7cf0-09e4-4214-bde5-4f47839fa326">
      <Url>http://trcnet.trcsolutions.com/Department/marketing/_layouts/DocIdRedir.aspx?ID=YNXMSS56DUWF-63-4084</Url>
      <Description>YNXMSS56DUWF-63-4084</Description>
    </_dlc_DocIdUrl>
  </documentManagement>
</p: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00DF8DB-A4DF-47FF-9534-BA159CF0D26D}">
  <ds:schemaRefs>
    <ds:schemaRef ds:uri="http://schemas.microsoft.com/office/2006/metadata/longProperties"/>
  </ds:schemaRefs>
</ds:datastoreItem>
</file>

<file path=customXml/itemProps2.xml><?xml version="1.0" encoding="utf-8"?>
<ds:datastoreItem xmlns:ds="http://schemas.openxmlformats.org/officeDocument/2006/customXml" ds:itemID="{76F2FAD3-25D1-459A-B2B9-ED9814DE0A37}">
  <ds:schemaRefs>
    <ds:schemaRef ds:uri="http://schemas.microsoft.com/sharepoint/events"/>
  </ds:schemaRefs>
</ds:datastoreItem>
</file>

<file path=customXml/itemProps3.xml><?xml version="1.0" encoding="utf-8"?>
<ds:datastoreItem xmlns:ds="http://schemas.openxmlformats.org/officeDocument/2006/customXml" ds:itemID="{01830E72-67D4-413B-9201-6945DC22DD1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0ef7cf0-09e4-4214-bde5-4f47839fa326"/>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21009F8-ED94-468C-9BB1-C9C1487EEFF1}">
  <ds:schemaRefs>
    <ds:schemaRef ds:uri="http://schemas.microsoft.com/sharepoint/v3"/>
    <ds:schemaRef ds:uri="http://purl.org/dc/dcmitype/"/>
    <ds:schemaRef ds:uri="http://www.w3.org/XML/1998/namespace"/>
    <ds:schemaRef ds:uri="http://purl.org/dc/elements/1.1/"/>
    <ds:schemaRef ds:uri="http://schemas.microsoft.com/office/2006/documentManagement/types"/>
    <ds:schemaRef ds:uri="http://purl.org/dc/terms/"/>
    <ds:schemaRef ds:uri="f0ef7cf0-09e4-4214-bde5-4f47839fa326"/>
    <ds:schemaRef ds:uri="http://schemas.microsoft.com/office/infopath/2007/PartnerControls"/>
    <ds:schemaRef ds:uri="http://schemas.openxmlformats.org/package/2006/metadata/core-properties"/>
    <ds:schemaRef ds:uri="http://schemas.microsoft.com/sharepoint/v4"/>
    <ds:schemaRef ds:uri="http://schemas.microsoft.com/office/2006/metadata/properties"/>
  </ds:schemaRefs>
</ds:datastoreItem>
</file>

<file path=customXml/itemProps5.xml><?xml version="1.0" encoding="utf-8"?>
<ds:datastoreItem xmlns:ds="http://schemas.openxmlformats.org/officeDocument/2006/customXml" ds:itemID="{D83223E0-5CEE-44B4-8547-F2D356F2D1F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TRC CorporateTemplate (Internal Use)</Template>
  <TotalTime>1811</TotalTime>
  <Words>1369</Words>
  <Application>Microsoft Office PowerPoint</Application>
  <PresentationFormat>Widescreen</PresentationFormat>
  <Paragraphs>140</Paragraphs>
  <Slides>20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ＭＳ Ｐゴシック</vt:lpstr>
      <vt:lpstr>ＭＳ Ｐゴシック</vt:lpstr>
      <vt:lpstr>Arial</vt:lpstr>
      <vt:lpstr>Calibri</vt:lpstr>
      <vt:lpstr>Helvetica</vt:lpstr>
      <vt:lpstr>Helvetica Condensed</vt:lpstr>
      <vt:lpstr>Wingdings</vt:lpstr>
      <vt:lpstr>TRC CorporateTemplate (Internal Use)</vt:lpstr>
      <vt:lpstr>PowerPoint Presentation</vt:lpstr>
      <vt:lpstr>Other Streamlining Issues</vt:lpstr>
      <vt:lpstr>Aggregation ( Adjacent)</vt:lpstr>
      <vt:lpstr>Aggregation ( Adjacent)</vt:lpstr>
      <vt:lpstr>Ambient Air</vt:lpstr>
      <vt:lpstr>Ambient Air – Support Facilities</vt:lpstr>
      <vt:lpstr>Ambient Air – Support Facilities</vt:lpstr>
      <vt:lpstr>Ambient Air - Barriers</vt:lpstr>
      <vt:lpstr>PowerPoint Presentation</vt:lpstr>
      <vt:lpstr>Time to Obtain a Permit</vt:lpstr>
      <vt:lpstr>Time to Obtain a Permit</vt:lpstr>
      <vt:lpstr>Permit Processing Flow Chart</vt:lpstr>
      <vt:lpstr>Multiple Permit Delay Options</vt:lpstr>
      <vt:lpstr>Commence Construction</vt:lpstr>
      <vt:lpstr>Application Cut-off Requirements</vt:lpstr>
      <vt:lpstr>BACT/RACT/LEAR Clearinghouse</vt:lpstr>
      <vt:lpstr>Affordable Clean Energy Plan</vt:lpstr>
      <vt:lpstr>New Source Review</vt:lpstr>
      <vt:lpstr>Read More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Gasc, Jessica(Lowell,MA-US)</dc:creator>
  <cp:lastModifiedBy>Hoffnagle, Gale</cp:lastModifiedBy>
  <cp:revision>125</cp:revision>
  <cp:lastPrinted>2016-12-28T16:25:39Z</cp:lastPrinted>
  <dcterms:created xsi:type="dcterms:W3CDTF">2012-04-19T18:16:16Z</dcterms:created>
  <dcterms:modified xsi:type="dcterms:W3CDTF">2018-10-10T15:52:06Z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
    <vt:lpwstr>YNXMSS56DUWF-63-2835</vt:lpwstr>
  </property>
  <property fmtid="{D5CDD505-2E9C-101B-9397-08002B2CF9AE}" pid="3" name="_dlc_DocIdItemGuid">
    <vt:lpwstr>c0d74ff0-8bc4-4b41-b38e-855bf3d774cd</vt:lpwstr>
  </property>
  <property fmtid="{D5CDD505-2E9C-101B-9397-08002B2CF9AE}" pid="4" name="_dlc_DocIdUrl">
    <vt:lpwstr>http://trcnet.trcsolutions.com/Department/marketing/_layouts/DocIdRedir.aspx?ID=YNXMSS56DUWF-63-2835, YNXMSS56DUWF-63-2835</vt:lpwstr>
  </property>
  <property fmtid="{D5CDD505-2E9C-101B-9397-08002B2CF9AE}" pid="5" name="ContentTypeId">
    <vt:lpwstr>0x0101002609DA66201C9A44AA6F9561F4E4412E</vt:lpwstr>
  </property>
</Properties>
</file>